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5" r:id="rId1"/>
  </p:sldMasterIdLst>
  <p:notesMasterIdLst>
    <p:notesMasterId r:id="rId7"/>
  </p:notesMasterIdLst>
  <p:sldIdLst>
    <p:sldId id="262" r:id="rId2"/>
    <p:sldId id="264" r:id="rId3"/>
    <p:sldId id="263" r:id="rId4"/>
    <p:sldId id="259" r:id="rId5"/>
    <p:sldId id="260" r:id="rId6"/>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orient="horz" pos="144">
          <p15:clr>
            <a:srgbClr val="A4A3A4"/>
          </p15:clr>
        </p15:guide>
        <p15:guide id="3" orient="horz" pos="4176">
          <p15:clr>
            <a:srgbClr val="A4A3A4"/>
          </p15:clr>
        </p15:guide>
        <p15:guide id="4" pos="4320">
          <p15:clr>
            <a:srgbClr val="A4A3A4"/>
          </p15:clr>
        </p15:guide>
        <p15:guide id="5" pos="2194">
          <p15:clr>
            <a:srgbClr val="A4A3A4"/>
          </p15:clr>
        </p15:guide>
        <p15:guide id="6" pos="144">
          <p15:clr>
            <a:srgbClr val="A4A3A4"/>
          </p15:clr>
        </p15:guide>
        <p15:guide id="7" pos="4176">
          <p15:clr>
            <a:srgbClr val="A4A3A4"/>
          </p15:clr>
        </p15:guide>
        <p15:guide id="8" pos="5616">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1B1C"/>
    <a:srgbClr val="7EBC00"/>
    <a:srgbClr val="CAE396"/>
    <a:srgbClr val="5B5859"/>
    <a:srgbClr val="CECDCD"/>
    <a:srgbClr val="CCFFCC"/>
    <a:srgbClr val="82BE05"/>
    <a:srgbClr val="2516F0"/>
    <a:srgbClr val="0033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140" autoAdjust="0"/>
    <p:restoredTop sz="91140"/>
  </p:normalViewPr>
  <p:slideViewPr>
    <p:cSldViewPr snapToGrid="0" snapToObjects="1">
      <p:cViewPr varScale="1">
        <p:scale>
          <a:sx n="91" d="100"/>
          <a:sy n="91" d="100"/>
        </p:scale>
        <p:origin x="634" y="38"/>
      </p:cViewPr>
      <p:guideLst>
        <p:guide orient="horz" pos="2160"/>
        <p:guide orient="horz" pos="144"/>
        <p:guide orient="horz" pos="4176"/>
        <p:guide pos="4320"/>
        <p:guide pos="2194"/>
        <p:guide pos="144"/>
        <p:guide pos="4176"/>
        <p:guide pos="56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0" d="100"/>
          <a:sy n="70" d="100"/>
        </p:scale>
        <p:origin x="-1456"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E. Meier" userId="5c39b4d4-3b92-44c5-88fb-b187e13b7627" providerId="ADAL" clId="{525BBBCE-2CA9-459A-A178-2EB23DE1C069}"/>
    <pc:docChg chg="undo custSel modSld">
      <pc:chgData name="Rachel E. Meier" userId="5c39b4d4-3b92-44c5-88fb-b187e13b7627" providerId="ADAL" clId="{525BBBCE-2CA9-459A-A178-2EB23DE1C069}" dt="2025-08-28T02:55:29.879" v="3" actId="20577"/>
      <pc:docMkLst>
        <pc:docMk/>
      </pc:docMkLst>
      <pc:sldChg chg="modSp mod">
        <pc:chgData name="Rachel E. Meier" userId="5c39b4d4-3b92-44c5-88fb-b187e13b7627" providerId="ADAL" clId="{525BBBCE-2CA9-459A-A178-2EB23DE1C069}" dt="2025-08-28T02:55:29.879" v="3" actId="20577"/>
        <pc:sldMkLst>
          <pc:docMk/>
          <pc:sldMk cId="0" sldId="262"/>
        </pc:sldMkLst>
        <pc:spChg chg="mod">
          <ac:chgData name="Rachel E. Meier" userId="5c39b4d4-3b92-44c5-88fb-b187e13b7627" providerId="ADAL" clId="{525BBBCE-2CA9-459A-A178-2EB23DE1C069}" dt="2025-08-28T02:55:29.879" v="3" actId="20577"/>
          <ac:spMkLst>
            <pc:docMk/>
            <pc:sldMk cId="0" sldId="262"/>
            <ac:spMk id="2662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169137" cy="480226"/>
          </a:xfrm>
          <a:prstGeom prst="rect">
            <a:avLst/>
          </a:prstGeom>
          <a:noFill/>
          <a:ln w="9525">
            <a:noFill/>
            <a:miter lim="800000"/>
            <a:headEnd/>
            <a:tailEnd/>
          </a:ln>
          <a:effectLst/>
        </p:spPr>
        <p:txBody>
          <a:bodyPr vert="horz" wrap="square" lIns="96659" tIns="48329" rIns="96659" bIns="48329" numCol="1" anchor="t" anchorCtr="0" compatLnSpc="1">
            <a:prstTxWarp prst="textNoShape">
              <a:avLst/>
            </a:prstTxWarp>
          </a:bodyPr>
          <a:lstStyle>
            <a:lvl1pPr>
              <a:defRPr sz="1300">
                <a:ea typeface="+mn-ea"/>
                <a:cs typeface="+mn-cs"/>
              </a:defRPr>
            </a:lvl1pPr>
          </a:lstStyle>
          <a:p>
            <a:pPr>
              <a:defRPr/>
            </a:pPr>
            <a:endParaRPr lang="en-US" altLang="en-US"/>
          </a:p>
        </p:txBody>
      </p:sp>
      <p:sp>
        <p:nvSpPr>
          <p:cNvPr id="9219" name="Rectangle 3"/>
          <p:cNvSpPr>
            <a:spLocks noGrp="1" noChangeArrowheads="1"/>
          </p:cNvSpPr>
          <p:nvPr>
            <p:ph type="dt" idx="1"/>
          </p:nvPr>
        </p:nvSpPr>
        <p:spPr bwMode="auto">
          <a:xfrm>
            <a:off x="4146063" y="0"/>
            <a:ext cx="3169137" cy="480226"/>
          </a:xfrm>
          <a:prstGeom prst="rect">
            <a:avLst/>
          </a:prstGeom>
          <a:noFill/>
          <a:ln w="9525">
            <a:noFill/>
            <a:miter lim="800000"/>
            <a:headEnd/>
            <a:tailEnd/>
          </a:ln>
          <a:effectLst/>
        </p:spPr>
        <p:txBody>
          <a:bodyPr vert="horz" wrap="square" lIns="96659" tIns="48329" rIns="96659" bIns="48329" numCol="1" anchor="t" anchorCtr="0" compatLnSpc="1">
            <a:prstTxWarp prst="textNoShape">
              <a:avLst/>
            </a:prstTxWarp>
          </a:bodyPr>
          <a:lstStyle>
            <a:lvl1pPr algn="r">
              <a:defRPr sz="1300">
                <a:ea typeface="+mn-ea"/>
                <a:cs typeface="+mn-cs"/>
              </a:defRPr>
            </a:lvl1pPr>
          </a:lstStyle>
          <a:p>
            <a:pPr>
              <a:defRPr/>
            </a:pPr>
            <a:endParaRPr lang="en-US" altLang="en-US"/>
          </a:p>
        </p:txBody>
      </p:sp>
      <p:sp>
        <p:nvSpPr>
          <p:cNvPr id="25604" name="Rectangle 4"/>
          <p:cNvSpPr>
            <a:spLocks noGrp="1" noRot="1" noChangeAspect="1" noChangeArrowheads="1" noTextEdit="1"/>
          </p:cNvSpPr>
          <p:nvPr>
            <p:ph type="sldImg" idx="2"/>
          </p:nvPr>
        </p:nvSpPr>
        <p:spPr bwMode="auto">
          <a:xfrm>
            <a:off x="1258888" y="720725"/>
            <a:ext cx="4797425" cy="3598863"/>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9221" name="Rectangle 5"/>
          <p:cNvSpPr>
            <a:spLocks noGrp="1" noChangeArrowheads="1"/>
          </p:cNvSpPr>
          <p:nvPr>
            <p:ph type="body" sz="quarter" idx="3"/>
          </p:nvPr>
        </p:nvSpPr>
        <p:spPr bwMode="auto">
          <a:xfrm>
            <a:off x="975249" y="4560487"/>
            <a:ext cx="5364704" cy="4320375"/>
          </a:xfrm>
          <a:prstGeom prst="rect">
            <a:avLst/>
          </a:prstGeom>
          <a:noFill/>
          <a:ln w="9525">
            <a:noFill/>
            <a:miter lim="800000"/>
            <a:headEnd/>
            <a:tailEnd/>
          </a:ln>
          <a:effectLst/>
        </p:spPr>
        <p:txBody>
          <a:bodyPr vert="horz" wrap="square" lIns="96659" tIns="48329" rIns="96659" bIns="48329"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9222" name="Rectangle 6"/>
          <p:cNvSpPr>
            <a:spLocks noGrp="1" noChangeArrowheads="1"/>
          </p:cNvSpPr>
          <p:nvPr>
            <p:ph type="ftr" sz="quarter" idx="4"/>
          </p:nvPr>
        </p:nvSpPr>
        <p:spPr bwMode="auto">
          <a:xfrm>
            <a:off x="0" y="9120975"/>
            <a:ext cx="3169137" cy="480226"/>
          </a:xfrm>
          <a:prstGeom prst="rect">
            <a:avLst/>
          </a:prstGeom>
          <a:noFill/>
          <a:ln w="9525">
            <a:noFill/>
            <a:miter lim="800000"/>
            <a:headEnd/>
            <a:tailEnd/>
          </a:ln>
          <a:effectLst/>
        </p:spPr>
        <p:txBody>
          <a:bodyPr vert="horz" wrap="square" lIns="96659" tIns="48329" rIns="96659" bIns="48329" numCol="1" anchor="b" anchorCtr="0" compatLnSpc="1">
            <a:prstTxWarp prst="textNoShape">
              <a:avLst/>
            </a:prstTxWarp>
          </a:bodyPr>
          <a:lstStyle>
            <a:lvl1pPr>
              <a:defRPr sz="1300">
                <a:ea typeface="+mn-ea"/>
                <a:cs typeface="+mn-cs"/>
              </a:defRPr>
            </a:lvl1pPr>
          </a:lstStyle>
          <a:p>
            <a:pPr>
              <a:defRPr/>
            </a:pPr>
            <a:endParaRPr lang="en-US" altLang="en-US"/>
          </a:p>
        </p:txBody>
      </p:sp>
      <p:sp>
        <p:nvSpPr>
          <p:cNvPr id="9223" name="Rectangle 7"/>
          <p:cNvSpPr>
            <a:spLocks noGrp="1" noChangeArrowheads="1"/>
          </p:cNvSpPr>
          <p:nvPr>
            <p:ph type="sldNum" sz="quarter" idx="5"/>
          </p:nvPr>
        </p:nvSpPr>
        <p:spPr bwMode="auto">
          <a:xfrm>
            <a:off x="4146063" y="9120975"/>
            <a:ext cx="3169137" cy="480226"/>
          </a:xfrm>
          <a:prstGeom prst="rect">
            <a:avLst/>
          </a:prstGeom>
          <a:noFill/>
          <a:ln w="9525">
            <a:noFill/>
            <a:miter lim="800000"/>
            <a:headEnd/>
            <a:tailEnd/>
          </a:ln>
          <a:effectLst/>
        </p:spPr>
        <p:txBody>
          <a:bodyPr vert="horz" wrap="square" lIns="96659" tIns="48329" rIns="96659" bIns="48329" numCol="1" anchor="b" anchorCtr="0" compatLnSpc="1">
            <a:prstTxWarp prst="textNoShape">
              <a:avLst/>
            </a:prstTxWarp>
          </a:bodyPr>
          <a:lstStyle>
            <a:lvl1pPr algn="r">
              <a:defRPr sz="1300">
                <a:cs typeface="+mn-cs"/>
              </a:defRPr>
            </a:lvl1pPr>
          </a:lstStyle>
          <a:p>
            <a:pPr>
              <a:defRPr/>
            </a:pPr>
            <a:fld id="{E6D26AEC-CEA5-2044-AA97-1977E2E3CE26}" type="slidenum">
              <a:rPr lang="en-US"/>
              <a:pPr>
                <a:defRPr/>
              </a:pPr>
              <a:t>‹#›</a:t>
            </a:fld>
            <a:endParaRPr lang="en-US" dirty="0"/>
          </a:p>
        </p:txBody>
      </p:sp>
    </p:spTree>
    <p:extLst>
      <p:ext uri="{BB962C8B-B14F-4D97-AF65-F5344CB8AC3E}">
        <p14:creationId xmlns:p14="http://schemas.microsoft.com/office/powerpoint/2010/main" val="32976033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500">
                <a:solidFill>
                  <a:schemeClr val="tx1"/>
                </a:solidFill>
                <a:latin typeface="Arial" charset="0"/>
                <a:ea typeface="ＭＳ Ｐゴシック" charset="0"/>
              </a:defRPr>
            </a:lvl1pPr>
            <a:lvl2pPr marL="785349" indent="-302057" eaLnBrk="0" hangingPunct="0">
              <a:defRPr sz="1500">
                <a:solidFill>
                  <a:schemeClr val="tx1"/>
                </a:solidFill>
                <a:latin typeface="Arial" charset="0"/>
                <a:ea typeface="ＭＳ Ｐゴシック" charset="0"/>
              </a:defRPr>
            </a:lvl2pPr>
            <a:lvl3pPr marL="1208230" indent="-241646" eaLnBrk="0" hangingPunct="0">
              <a:defRPr sz="1500">
                <a:solidFill>
                  <a:schemeClr val="tx1"/>
                </a:solidFill>
                <a:latin typeface="Arial" charset="0"/>
                <a:ea typeface="ＭＳ Ｐゴシック" charset="0"/>
              </a:defRPr>
            </a:lvl3pPr>
            <a:lvl4pPr marL="1691522" indent="-241646" eaLnBrk="0" hangingPunct="0">
              <a:defRPr sz="1500">
                <a:solidFill>
                  <a:schemeClr val="tx1"/>
                </a:solidFill>
                <a:latin typeface="Arial" charset="0"/>
                <a:ea typeface="ＭＳ Ｐゴシック" charset="0"/>
              </a:defRPr>
            </a:lvl4pPr>
            <a:lvl5pPr marL="2174814" indent="-241646" eaLnBrk="0" hangingPunct="0">
              <a:defRPr sz="1500">
                <a:solidFill>
                  <a:schemeClr val="tx1"/>
                </a:solidFill>
                <a:latin typeface="Arial" charset="0"/>
                <a:ea typeface="ＭＳ Ｐゴシック" charset="0"/>
              </a:defRPr>
            </a:lvl5pPr>
            <a:lvl6pPr marL="2658106" indent="-241646" eaLnBrk="0" fontAlgn="base" hangingPunct="0">
              <a:spcBef>
                <a:spcPct val="0"/>
              </a:spcBef>
              <a:spcAft>
                <a:spcPct val="0"/>
              </a:spcAft>
              <a:defRPr sz="1500">
                <a:solidFill>
                  <a:schemeClr val="tx1"/>
                </a:solidFill>
                <a:latin typeface="Arial" charset="0"/>
                <a:ea typeface="ＭＳ Ｐゴシック" charset="0"/>
              </a:defRPr>
            </a:lvl6pPr>
            <a:lvl7pPr marL="3141398" indent="-241646" eaLnBrk="0" fontAlgn="base" hangingPunct="0">
              <a:spcBef>
                <a:spcPct val="0"/>
              </a:spcBef>
              <a:spcAft>
                <a:spcPct val="0"/>
              </a:spcAft>
              <a:defRPr sz="1500">
                <a:solidFill>
                  <a:schemeClr val="tx1"/>
                </a:solidFill>
                <a:latin typeface="Arial" charset="0"/>
                <a:ea typeface="ＭＳ Ｐゴシック" charset="0"/>
              </a:defRPr>
            </a:lvl7pPr>
            <a:lvl8pPr marL="3624690" indent="-241646" eaLnBrk="0" fontAlgn="base" hangingPunct="0">
              <a:spcBef>
                <a:spcPct val="0"/>
              </a:spcBef>
              <a:spcAft>
                <a:spcPct val="0"/>
              </a:spcAft>
              <a:defRPr sz="1500">
                <a:solidFill>
                  <a:schemeClr val="tx1"/>
                </a:solidFill>
                <a:latin typeface="Arial" charset="0"/>
                <a:ea typeface="ＭＳ Ｐゴシック" charset="0"/>
              </a:defRPr>
            </a:lvl8pPr>
            <a:lvl9pPr marL="4107982" indent="-241646" eaLnBrk="0" fontAlgn="base" hangingPunct="0">
              <a:spcBef>
                <a:spcPct val="0"/>
              </a:spcBef>
              <a:spcAft>
                <a:spcPct val="0"/>
              </a:spcAft>
              <a:defRPr sz="1500">
                <a:solidFill>
                  <a:schemeClr val="tx1"/>
                </a:solidFill>
                <a:latin typeface="Arial" charset="0"/>
                <a:ea typeface="ＭＳ Ｐゴシック" charset="0"/>
              </a:defRPr>
            </a:lvl9pPr>
          </a:lstStyle>
          <a:p>
            <a:pPr eaLnBrk="1" hangingPunct="1">
              <a:defRPr/>
            </a:pPr>
            <a:fld id="{980FD211-8130-C547-9A39-CBB5916F6CEE}" type="slidenum">
              <a:rPr lang="en-US" sz="1300">
                <a:latin typeface="Times New Roman" charset="0"/>
              </a:rPr>
              <a:pPr eaLnBrk="1" hangingPunct="1">
                <a:defRPr/>
              </a:pPr>
              <a:t>1</a:t>
            </a:fld>
            <a:endParaRPr lang="en-US" sz="1300" dirty="0">
              <a:latin typeface="Times New Roman" charset="0"/>
            </a:endParaRPr>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dirty="0">
              <a:latin typeface="Times New Roman" charset="0"/>
            </a:endParaRPr>
          </a:p>
        </p:txBody>
      </p:sp>
    </p:spTree>
    <p:extLst>
      <p:ext uri="{BB962C8B-B14F-4D97-AF65-F5344CB8AC3E}">
        <p14:creationId xmlns:p14="http://schemas.microsoft.com/office/powerpoint/2010/main" val="40573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026"/>
          <p:cNvSpPr>
            <a:spLocks noGrp="1" noRot="1" noChangeAspect="1" noChangeArrowheads="1" noTextEdit="1"/>
          </p:cNvSpPr>
          <p:nvPr>
            <p:ph type="sldImg"/>
          </p:nvPr>
        </p:nvSpPr>
        <p:spPr>
          <a:ln/>
        </p:spPr>
      </p:sp>
      <p:sp>
        <p:nvSpPr>
          <p:cNvPr id="29698"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621383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026"/>
          <p:cNvSpPr>
            <a:spLocks noGrp="1" noRot="1" noChangeAspect="1" noChangeArrowheads="1" noTextEdit="1"/>
          </p:cNvSpPr>
          <p:nvPr>
            <p:ph type="sldImg"/>
          </p:nvPr>
        </p:nvSpPr>
        <p:spPr>
          <a:ln/>
        </p:spPr>
      </p:sp>
      <p:sp>
        <p:nvSpPr>
          <p:cNvPr id="29698"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731048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a:ln/>
        </p:spPr>
      </p:sp>
      <p:sp>
        <p:nvSpPr>
          <p:cNvPr id="3174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6334752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ChangeArrowheads="1" noTextEdit="1"/>
          </p:cNvSpPr>
          <p:nvPr>
            <p:ph type="sldImg"/>
          </p:nvPr>
        </p:nvSpPr>
        <p:spPr>
          <a:ln/>
        </p:spPr>
      </p:sp>
      <p:sp>
        <p:nvSpPr>
          <p:cNvPr id="3379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439740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F946E871-6962-0041-90AD-8CC85AA17DAC}" type="datetime1">
              <a:rPr lang="en-US"/>
              <a:pPr>
                <a:defRPr/>
              </a:pPr>
              <a:t>8/27/2025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0E147B5-BAAD-0D40-8C4E-D3FAAFDD5B71}" type="slidenum">
              <a:rPr lang="en-US"/>
              <a:pPr>
                <a:defRPr/>
              </a:pPr>
              <a:t>‹#›</a:t>
            </a:fld>
            <a:endParaRPr lang="en-US" dirty="0"/>
          </a:p>
        </p:txBody>
      </p:sp>
    </p:spTree>
    <p:extLst>
      <p:ext uri="{BB962C8B-B14F-4D97-AF65-F5344CB8AC3E}">
        <p14:creationId xmlns:p14="http://schemas.microsoft.com/office/powerpoint/2010/main" val="3403710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9A01FF7-6668-DC4C-B37C-F85635BF35C9}" type="datetime1">
              <a:rPr lang="en-US"/>
              <a:pPr>
                <a:defRPr/>
              </a:pPr>
              <a:t>8/27/2025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B4BF75-C7E0-A94E-BCFA-3847EBC04D2B}" type="slidenum">
              <a:rPr lang="en-US"/>
              <a:pPr>
                <a:defRPr/>
              </a:pPr>
              <a:t>‹#›</a:t>
            </a:fld>
            <a:endParaRPr lang="en-US" dirty="0"/>
          </a:p>
        </p:txBody>
      </p:sp>
    </p:spTree>
    <p:extLst>
      <p:ext uri="{BB962C8B-B14F-4D97-AF65-F5344CB8AC3E}">
        <p14:creationId xmlns:p14="http://schemas.microsoft.com/office/powerpoint/2010/main" val="76142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7F9DDD2-D728-ED4C-8491-BB18469FC24F}" type="datetime1">
              <a:rPr lang="en-US"/>
              <a:pPr>
                <a:defRPr/>
              </a:pPr>
              <a:t>8/27/2025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F9AD261-EFD4-AF48-9574-FFFB2BDABDB9}" type="slidenum">
              <a:rPr lang="en-US"/>
              <a:pPr>
                <a:defRPr/>
              </a:pPr>
              <a:t>‹#›</a:t>
            </a:fld>
            <a:endParaRPr lang="en-US" dirty="0"/>
          </a:p>
        </p:txBody>
      </p:sp>
    </p:spTree>
    <p:extLst>
      <p:ext uri="{BB962C8B-B14F-4D97-AF65-F5344CB8AC3E}">
        <p14:creationId xmlns:p14="http://schemas.microsoft.com/office/powerpoint/2010/main" val="41957769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77000"/>
            <a:ext cx="2133600" cy="274638"/>
          </a:xfrm>
          <a:prstGeom prst="rect">
            <a:avLst/>
          </a:prstGeom>
        </p:spPr>
        <p:txBody>
          <a:bodyPr/>
          <a:lstStyle>
            <a:lvl1pPr>
              <a:defRPr>
                <a:cs typeface="+mn-cs"/>
              </a:defRPr>
            </a:lvl1pPr>
          </a:lstStyle>
          <a:p>
            <a:pPr>
              <a:defRPr/>
            </a:pPr>
            <a:fld id="{08151DC3-CC7D-7545-BA82-07D17F75A287}" type="datetime4">
              <a:rPr lang="en-US"/>
              <a:pPr>
                <a:defRPr/>
              </a:pPr>
              <a:t>August 27, 2025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CC867E2-CDBE-5245-AB5E-680D38821FE5}" type="slidenum">
              <a:rPr lang="en-US"/>
              <a:pPr>
                <a:defRPr/>
              </a:pPr>
              <a:t>‹#›</a:t>
            </a:fld>
            <a:endParaRPr lang="en-US" dirty="0"/>
          </a:p>
        </p:txBody>
      </p:sp>
    </p:spTree>
    <p:extLst>
      <p:ext uri="{BB962C8B-B14F-4D97-AF65-F5344CB8AC3E}">
        <p14:creationId xmlns:p14="http://schemas.microsoft.com/office/powerpoint/2010/main" val="12531171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77000"/>
            <a:ext cx="2133600" cy="274638"/>
          </a:xfrm>
          <a:prstGeom prst="rect">
            <a:avLst/>
          </a:prstGeom>
        </p:spPr>
        <p:txBody>
          <a:bodyPr/>
          <a:lstStyle>
            <a:lvl1pPr>
              <a:defRPr>
                <a:cs typeface="+mn-cs"/>
              </a:defRPr>
            </a:lvl1pPr>
          </a:lstStyle>
          <a:p>
            <a:pPr>
              <a:defRPr/>
            </a:pPr>
            <a:fld id="{08151DC3-CC7D-7545-BA82-07D17F75A287}" type="datetime4">
              <a:rPr lang="en-US"/>
              <a:pPr>
                <a:defRPr/>
              </a:pPr>
              <a:t>August 27, 2025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CC867E2-CDBE-5245-AB5E-680D38821FE5}" type="slidenum">
              <a:rPr lang="en-US"/>
              <a:pPr>
                <a:defRPr/>
              </a:pPr>
              <a:t>‹#›</a:t>
            </a:fld>
            <a:endParaRPr lang="en-US" dirty="0"/>
          </a:p>
        </p:txBody>
      </p:sp>
    </p:spTree>
    <p:extLst>
      <p:ext uri="{BB962C8B-B14F-4D97-AF65-F5344CB8AC3E}">
        <p14:creationId xmlns:p14="http://schemas.microsoft.com/office/powerpoint/2010/main" val="1536505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77000"/>
            <a:ext cx="2133600" cy="274638"/>
          </a:xfrm>
          <a:prstGeom prst="rect">
            <a:avLst/>
          </a:prstGeom>
        </p:spPr>
        <p:txBody>
          <a:bodyPr/>
          <a:lstStyle>
            <a:lvl1pPr>
              <a:defRPr>
                <a:cs typeface="+mn-cs"/>
              </a:defRPr>
            </a:lvl1pPr>
          </a:lstStyle>
          <a:p>
            <a:pPr>
              <a:defRPr/>
            </a:pPr>
            <a:fld id="{08151DC3-CC7D-7545-BA82-07D17F75A287}" type="datetime4">
              <a:rPr lang="en-US"/>
              <a:pPr>
                <a:defRPr/>
              </a:pPr>
              <a:t>August 27, 2025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CC867E2-CDBE-5245-AB5E-680D38821FE5}" type="slidenum">
              <a:rPr lang="en-US"/>
              <a:pPr>
                <a:defRPr/>
              </a:pPr>
              <a:t>‹#›</a:t>
            </a:fld>
            <a:endParaRPr lang="en-US" dirty="0"/>
          </a:p>
        </p:txBody>
      </p:sp>
    </p:spTree>
    <p:extLst>
      <p:ext uri="{BB962C8B-B14F-4D97-AF65-F5344CB8AC3E}">
        <p14:creationId xmlns:p14="http://schemas.microsoft.com/office/powerpoint/2010/main" val="33149911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77000"/>
            <a:ext cx="2133600" cy="274638"/>
          </a:xfrm>
          <a:prstGeom prst="rect">
            <a:avLst/>
          </a:prstGeom>
        </p:spPr>
        <p:txBody>
          <a:bodyPr/>
          <a:lstStyle>
            <a:lvl1pPr>
              <a:defRPr>
                <a:cs typeface="+mn-cs"/>
              </a:defRPr>
            </a:lvl1pPr>
          </a:lstStyle>
          <a:p>
            <a:pPr>
              <a:defRPr/>
            </a:pPr>
            <a:fld id="{08151DC3-CC7D-7545-BA82-07D17F75A287}" type="datetime4">
              <a:rPr lang="en-US"/>
              <a:pPr>
                <a:defRPr/>
              </a:pPr>
              <a:t>August 27, 2025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CC867E2-CDBE-5245-AB5E-680D38821FE5}" type="slidenum">
              <a:rPr lang="en-US"/>
              <a:pPr>
                <a:defRPr/>
              </a:pPr>
              <a:t>‹#›</a:t>
            </a:fld>
            <a:endParaRPr lang="en-US" dirty="0"/>
          </a:p>
        </p:txBody>
      </p:sp>
    </p:spTree>
    <p:extLst>
      <p:ext uri="{BB962C8B-B14F-4D97-AF65-F5344CB8AC3E}">
        <p14:creationId xmlns:p14="http://schemas.microsoft.com/office/powerpoint/2010/main" val="3749122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482BF13-7BB0-4D48-96B4-E5613B75EA1D}" type="datetime1">
              <a:rPr lang="en-US"/>
              <a:pPr>
                <a:defRPr/>
              </a:pPr>
              <a:t>8/27/2025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2758A8E-877F-464B-98E6-1C1611D29B1A}" type="slidenum">
              <a:rPr lang="en-US"/>
              <a:pPr>
                <a:defRPr/>
              </a:pPr>
              <a:t>‹#›</a:t>
            </a:fld>
            <a:endParaRPr lang="en-US" dirty="0"/>
          </a:p>
        </p:txBody>
      </p:sp>
    </p:spTree>
    <p:extLst>
      <p:ext uri="{BB962C8B-B14F-4D97-AF65-F5344CB8AC3E}">
        <p14:creationId xmlns:p14="http://schemas.microsoft.com/office/powerpoint/2010/main" val="2350509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EBEBF777-5384-8A41-969A-7397EEB55F9F}" type="datetime1">
              <a:rPr lang="en-US"/>
              <a:pPr>
                <a:defRPr/>
              </a:pPr>
              <a:t>8/27/2025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4DB008F-8D30-D74E-B938-5F61F49EFFF0}" type="slidenum">
              <a:rPr lang="en-US"/>
              <a:pPr>
                <a:defRPr/>
              </a:pPr>
              <a:t>‹#›</a:t>
            </a:fld>
            <a:endParaRPr lang="en-US" dirty="0"/>
          </a:p>
        </p:txBody>
      </p:sp>
    </p:spTree>
    <p:extLst>
      <p:ext uri="{BB962C8B-B14F-4D97-AF65-F5344CB8AC3E}">
        <p14:creationId xmlns:p14="http://schemas.microsoft.com/office/powerpoint/2010/main" val="2944575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67673AF-D0FF-1248-AA65-CC4269A142E3}" type="datetime1">
              <a:rPr lang="en-US"/>
              <a:pPr>
                <a:defRPr/>
              </a:pPr>
              <a:t>8/27/2025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6B54B62-0B3C-C04C-B24A-C1089CBC222D}" type="slidenum">
              <a:rPr lang="en-US"/>
              <a:pPr>
                <a:defRPr/>
              </a:pPr>
              <a:t>‹#›</a:t>
            </a:fld>
            <a:endParaRPr lang="en-US" dirty="0"/>
          </a:p>
        </p:txBody>
      </p:sp>
    </p:spTree>
    <p:extLst>
      <p:ext uri="{BB962C8B-B14F-4D97-AF65-F5344CB8AC3E}">
        <p14:creationId xmlns:p14="http://schemas.microsoft.com/office/powerpoint/2010/main" val="3234949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6FD83B12-93F6-824F-A0EE-656127DB2C5D}" type="datetime1">
              <a:rPr lang="en-US"/>
              <a:pPr>
                <a:defRPr/>
              </a:pPr>
              <a:t>8/27/2025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D228B97-0A74-274A-B59C-356007825CF5}" type="slidenum">
              <a:rPr lang="en-US"/>
              <a:pPr>
                <a:defRPr/>
              </a:pPr>
              <a:t>‹#›</a:t>
            </a:fld>
            <a:endParaRPr lang="en-US" dirty="0"/>
          </a:p>
        </p:txBody>
      </p:sp>
    </p:spTree>
    <p:extLst>
      <p:ext uri="{BB962C8B-B14F-4D97-AF65-F5344CB8AC3E}">
        <p14:creationId xmlns:p14="http://schemas.microsoft.com/office/powerpoint/2010/main" val="3511329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85439AE-B94A-B54B-8FA9-3D7162C1CF56}" type="datetime1">
              <a:rPr lang="en-US"/>
              <a:pPr>
                <a:defRPr/>
              </a:pPr>
              <a:t>8/27/2025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A7CCD09-7E6D-EF48-9B92-F7CC06E6BFD5}" type="slidenum">
              <a:rPr lang="en-US"/>
              <a:pPr>
                <a:defRPr/>
              </a:pPr>
              <a:t>‹#›</a:t>
            </a:fld>
            <a:endParaRPr lang="en-US" dirty="0"/>
          </a:p>
        </p:txBody>
      </p:sp>
    </p:spTree>
    <p:extLst>
      <p:ext uri="{BB962C8B-B14F-4D97-AF65-F5344CB8AC3E}">
        <p14:creationId xmlns:p14="http://schemas.microsoft.com/office/powerpoint/2010/main" val="442805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EFD3DFE-FF63-764A-81FB-FC0ADA98BF07}" type="datetime1">
              <a:rPr lang="en-US"/>
              <a:pPr>
                <a:defRPr/>
              </a:pPr>
              <a:t>8/27/2025</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E16854E-D1B9-1C4E-A523-B54E6938E545}" type="slidenum">
              <a:rPr lang="en-US"/>
              <a:pPr>
                <a:defRPr/>
              </a:pPr>
              <a:t>‹#›</a:t>
            </a:fld>
            <a:endParaRPr lang="en-US" dirty="0"/>
          </a:p>
        </p:txBody>
      </p:sp>
    </p:spTree>
    <p:extLst>
      <p:ext uri="{BB962C8B-B14F-4D97-AF65-F5344CB8AC3E}">
        <p14:creationId xmlns:p14="http://schemas.microsoft.com/office/powerpoint/2010/main" val="3030139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6376E69-6858-E24E-BDF7-FEC97942FA30}" type="datetime1">
              <a:rPr lang="en-US"/>
              <a:pPr>
                <a:defRPr/>
              </a:pPr>
              <a:t>8/27/2025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6E70720-1D42-7B4C-AA9E-86C7C4C3AC4F}" type="slidenum">
              <a:rPr lang="en-US"/>
              <a:pPr>
                <a:defRPr/>
              </a:pPr>
              <a:t>‹#›</a:t>
            </a:fld>
            <a:endParaRPr lang="en-US" dirty="0"/>
          </a:p>
        </p:txBody>
      </p:sp>
    </p:spTree>
    <p:extLst>
      <p:ext uri="{BB962C8B-B14F-4D97-AF65-F5344CB8AC3E}">
        <p14:creationId xmlns:p14="http://schemas.microsoft.com/office/powerpoint/2010/main" val="1340585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8835B42-E803-8F43-AF03-9962C3C43016}" type="datetime1">
              <a:rPr lang="en-US"/>
              <a:pPr>
                <a:defRPr/>
              </a:pPr>
              <a:t>8/27/2025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B87809E-7FED-C542-9D34-EFBE1B36B5BE}" type="slidenum">
              <a:rPr lang="en-US"/>
              <a:pPr>
                <a:defRPr/>
              </a:pPr>
              <a:t>‹#›</a:t>
            </a:fld>
            <a:endParaRPr lang="en-US" dirty="0"/>
          </a:p>
        </p:txBody>
      </p:sp>
    </p:spTree>
    <p:extLst>
      <p:ext uri="{BB962C8B-B14F-4D97-AF65-F5344CB8AC3E}">
        <p14:creationId xmlns:p14="http://schemas.microsoft.com/office/powerpoint/2010/main" val="1268594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331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cs typeface="+mn-cs"/>
              </a:defRPr>
            </a:lvl1pPr>
          </a:lstStyle>
          <a:p>
            <a:pPr>
              <a:defRPr/>
            </a:pPr>
            <a:fld id="{F53C888C-BD8D-474D-9674-31FBE30D9711}" type="datetime1">
              <a:rPr lang="en-US"/>
              <a:pPr>
                <a:defRPr/>
              </a:pPr>
              <a:t>8/27/2025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cs typeface="+mn-cs"/>
              </a:defRPr>
            </a:lvl1pPr>
          </a:lstStyle>
          <a:p>
            <a:pPr>
              <a:defRPr/>
            </a:pPr>
            <a:fld id="{884E423C-D24C-A947-A3D5-691B42AADC8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243" r:id="rId1"/>
    <p:sldLayoutId id="2147484244" r:id="rId2"/>
    <p:sldLayoutId id="2147484245" r:id="rId3"/>
    <p:sldLayoutId id="2147484246" r:id="rId4"/>
    <p:sldLayoutId id="2147484247" r:id="rId5"/>
    <p:sldLayoutId id="2147484248" r:id="rId6"/>
    <p:sldLayoutId id="2147484249" r:id="rId7"/>
    <p:sldLayoutId id="2147484250" r:id="rId8"/>
    <p:sldLayoutId id="2147484251" r:id="rId9"/>
    <p:sldLayoutId id="2147484252" r:id="rId10"/>
    <p:sldLayoutId id="2147484253" r:id="rId11"/>
    <p:sldLayoutId id="2147484265" r:id="rId12"/>
    <p:sldLayoutId id="2147484266" r:id="rId13"/>
    <p:sldLayoutId id="2147484267" r:id="rId14"/>
    <p:sldLayoutId id="2147484268" r:id="rId15"/>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ctasla.org/award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tiff"/><Relationship Id="rId4" Type="http://schemas.openxmlformats.org/officeDocument/2006/relationships/hyperlink" Target="mailto:awards@ctasla.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7"/>
          <p:cNvSpPr txBox="1">
            <a:spLocks noChangeArrowheads="1"/>
          </p:cNvSpPr>
          <p:nvPr/>
        </p:nvSpPr>
        <p:spPr bwMode="auto">
          <a:xfrm>
            <a:off x="3519276" y="173909"/>
            <a:ext cx="5424006" cy="7417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4008" tIns="32004" rIns="64008" bIns="32004">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r" eaLnBrk="1" hangingPunct="1"/>
            <a:r>
              <a:rPr lang="en-US" sz="1100" b="1" dirty="0">
                <a:latin typeface="Arial" panose="020B0604020202020204" pitchFamily="34" charset="0"/>
                <a:cs typeface="Arial" panose="020B0604020202020204" pitchFamily="34" charset="0"/>
              </a:rPr>
              <a:t>Connecticut Chapter of the American Society of Landscape Architects</a:t>
            </a:r>
          </a:p>
          <a:p>
            <a:pPr algn="r" eaLnBrk="1" hangingPunct="1"/>
            <a:r>
              <a:rPr lang="en-US" sz="1100" b="1" dirty="0">
                <a:latin typeface="Arial" panose="020B0604020202020204" pitchFamily="34" charset="0"/>
                <a:cs typeface="Arial" panose="020B0604020202020204" pitchFamily="34" charset="0"/>
              </a:rPr>
              <a:t>Professional Awards 2026</a:t>
            </a:r>
          </a:p>
          <a:p>
            <a:pPr algn="r" eaLnBrk="1" hangingPunct="1"/>
            <a:r>
              <a:rPr lang="en-US" sz="1100" dirty="0">
                <a:latin typeface="Arial" panose="020B0604020202020204" pitchFamily="34" charset="0"/>
                <a:cs typeface="Arial" panose="020B0604020202020204" pitchFamily="34" charset="0"/>
              </a:rPr>
              <a:t>Submittal Instructions</a:t>
            </a:r>
          </a:p>
          <a:p>
            <a:pPr algn="r" eaLnBrk="1" hangingPunct="1"/>
            <a:r>
              <a:rPr lang="en-US" sz="1100" dirty="0">
                <a:latin typeface="Arial" panose="020B0604020202020204" pitchFamily="34" charset="0"/>
                <a:cs typeface="Arial" panose="020B0604020202020204" pitchFamily="34" charset="0"/>
              </a:rPr>
              <a:t>Jury Presentation Template</a:t>
            </a:r>
            <a:endParaRPr lang="en-US" sz="1100" i="1" spc="600" dirty="0">
              <a:latin typeface="Arial" panose="020B0604020202020204" pitchFamily="34" charset="0"/>
              <a:cs typeface="Arial" panose="020B0604020202020204" pitchFamily="34" charset="0"/>
            </a:endParaRPr>
          </a:p>
        </p:txBody>
      </p:sp>
      <p:sp>
        <p:nvSpPr>
          <p:cNvPr id="26626" name="Text Box 8"/>
          <p:cNvSpPr txBox="1">
            <a:spLocks noChangeArrowheads="1"/>
          </p:cNvSpPr>
          <p:nvPr/>
        </p:nvSpPr>
        <p:spPr bwMode="auto">
          <a:xfrm>
            <a:off x="405697" y="1221130"/>
            <a:ext cx="8211832" cy="40657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4008" tIns="32004" rIns="64008" bIns="32004">
            <a:spAutoFit/>
          </a:bodyPr>
          <a:lstStyle>
            <a:lvl1pPr marL="171450" indent="-171450">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marL="228600" indent="-228600" eaLnBrk="1" hangingPunct="1">
              <a:spcAft>
                <a:spcPts val="0"/>
              </a:spcAft>
              <a:buFont typeface="+mj-lt"/>
              <a:buAutoNum type="arabicPeriod"/>
            </a:pPr>
            <a:r>
              <a:rPr lang="en-US" sz="1000" dirty="0">
                <a:solidFill>
                  <a:srgbClr val="1F1B1C"/>
                </a:solidFill>
                <a:latin typeface="Arial" panose="020B0604020202020204" pitchFamily="34" charset="0"/>
                <a:cs typeface="Arial" panose="020B0604020202020204" pitchFamily="34" charset="0"/>
              </a:rPr>
              <a:t>This is the </a:t>
            </a:r>
            <a:r>
              <a:rPr lang="en-US" sz="1000" dirty="0" err="1">
                <a:solidFill>
                  <a:srgbClr val="1F1B1C"/>
                </a:solidFill>
                <a:latin typeface="Arial" panose="020B0604020202020204" pitchFamily="34" charset="0"/>
                <a:cs typeface="Arial" panose="020B0604020202020204" pitchFamily="34" charset="0"/>
              </a:rPr>
              <a:t>Powerpoint</a:t>
            </a:r>
            <a:r>
              <a:rPr lang="en-US" sz="1000" dirty="0">
                <a:solidFill>
                  <a:srgbClr val="1F1B1C"/>
                </a:solidFill>
                <a:latin typeface="Arial" panose="020B0604020202020204" pitchFamily="34" charset="0"/>
                <a:cs typeface="Arial" panose="020B0604020202020204" pitchFamily="34" charset="0"/>
              </a:rPr>
              <a:t> template. Projects may also be submitted using the InDesign version available at </a:t>
            </a:r>
            <a:r>
              <a:rPr lang="en-US" sz="1000" dirty="0">
                <a:solidFill>
                  <a:srgbClr val="1F1B1C"/>
                </a:solidFill>
                <a:latin typeface="Arial" panose="020B0604020202020204" pitchFamily="34" charset="0"/>
                <a:cs typeface="Arial" panose="020B0604020202020204" pitchFamily="34" charset="0"/>
                <a:hlinkClick r:id="rId3"/>
              </a:rPr>
              <a:t>www.ctasla.org/awards</a:t>
            </a:r>
            <a:r>
              <a:rPr lang="en-US" sz="1000" dirty="0">
                <a:solidFill>
                  <a:srgbClr val="1F1B1C"/>
                </a:solidFill>
                <a:latin typeface="Arial" panose="020B0604020202020204" pitchFamily="34" charset="0"/>
                <a:cs typeface="Arial" panose="020B0604020202020204" pitchFamily="34" charset="0"/>
              </a:rPr>
              <a:t>.</a:t>
            </a:r>
          </a:p>
          <a:p>
            <a:pPr marL="228600" indent="-228600" eaLnBrk="1" hangingPunct="1">
              <a:spcAft>
                <a:spcPts val="0"/>
              </a:spcAft>
              <a:buFont typeface="+mj-lt"/>
              <a:buAutoNum type="arabicPeriod"/>
            </a:pPr>
            <a:r>
              <a:rPr lang="en-US" sz="1000" dirty="0">
                <a:solidFill>
                  <a:srgbClr val="1F1B1C"/>
                </a:solidFill>
                <a:latin typeface="Arial" panose="020B0604020202020204" pitchFamily="34" charset="0"/>
                <a:cs typeface="Arial" panose="020B0604020202020204" pitchFamily="34" charset="0"/>
              </a:rPr>
              <a:t>Each project entered must have a separate file.</a:t>
            </a:r>
          </a:p>
          <a:p>
            <a:pPr marL="228600" indent="-228600" eaLnBrk="1" hangingPunct="1">
              <a:spcAft>
                <a:spcPts val="0"/>
              </a:spcAft>
              <a:buFont typeface="+mj-lt"/>
              <a:buAutoNum type="arabicPeriod"/>
            </a:pPr>
            <a:r>
              <a:rPr lang="en-US" sz="1000" dirty="0">
                <a:solidFill>
                  <a:srgbClr val="1F1B1C"/>
                </a:solidFill>
                <a:latin typeface="Arial" panose="020B0604020202020204" pitchFamily="34" charset="0"/>
                <a:cs typeface="Arial" panose="020B0604020202020204" pitchFamily="34" charset="0"/>
              </a:rPr>
              <a:t>This slide is for instruction purposes only and should not be included in the submittal.</a:t>
            </a:r>
          </a:p>
          <a:p>
            <a:pPr marL="228600" indent="-228600" eaLnBrk="1" hangingPunct="1">
              <a:spcAft>
                <a:spcPts val="0"/>
              </a:spcAft>
              <a:buFont typeface="+mj-lt"/>
              <a:buAutoNum type="arabicPeriod"/>
            </a:pPr>
            <a:r>
              <a:rPr lang="en-US" sz="1000" b="1" dirty="0">
                <a:solidFill>
                  <a:srgbClr val="1F1B1C"/>
                </a:solidFill>
                <a:latin typeface="Arial" panose="020B0604020202020204" pitchFamily="34" charset="0"/>
                <a:cs typeface="Arial" panose="020B0604020202020204" pitchFamily="34" charset="0"/>
              </a:rPr>
              <a:t>Your Jury Presentation slides must have all individual and company names and/or identifying marks removed from all graphics and captions. No exceptions!</a:t>
            </a:r>
          </a:p>
          <a:p>
            <a:pPr marL="228600" indent="-228600" eaLnBrk="1" hangingPunct="1">
              <a:spcAft>
                <a:spcPts val="0"/>
              </a:spcAft>
              <a:buFont typeface="+mj-lt"/>
              <a:buAutoNum type="arabicPeriod"/>
            </a:pPr>
            <a:endParaRPr lang="en-US" sz="1000" dirty="0">
              <a:solidFill>
                <a:srgbClr val="1F1B1C"/>
              </a:solidFill>
              <a:latin typeface="Arial" panose="020B0604020202020204" pitchFamily="34" charset="0"/>
              <a:cs typeface="Arial" panose="020B0604020202020204" pitchFamily="34" charset="0"/>
            </a:endParaRPr>
          </a:p>
          <a:p>
            <a:pPr marL="0" indent="0" eaLnBrk="1" hangingPunct="1">
              <a:spcAft>
                <a:spcPts val="0"/>
              </a:spcAft>
            </a:pPr>
            <a:endParaRPr lang="en-US" sz="1000" dirty="0">
              <a:solidFill>
                <a:srgbClr val="1F1B1C"/>
              </a:solidFill>
              <a:latin typeface="Arial" panose="020B0604020202020204" pitchFamily="34" charset="0"/>
              <a:cs typeface="Arial" panose="020B0604020202020204" pitchFamily="34" charset="0"/>
            </a:endParaRPr>
          </a:p>
          <a:p>
            <a:pPr marL="228600" indent="-228600" eaLnBrk="1" hangingPunct="1">
              <a:spcAft>
                <a:spcPts val="0"/>
              </a:spcAft>
              <a:buFont typeface="+mj-lt"/>
              <a:buAutoNum type="arabicPeriod" startAt="5"/>
            </a:pPr>
            <a:r>
              <a:rPr lang="en-US" altLang="ja-JP" sz="1000" u="sng" dirty="0">
                <a:solidFill>
                  <a:srgbClr val="1F1B1C"/>
                </a:solidFill>
                <a:latin typeface="Arial" panose="020B0604020202020204" pitchFamily="34" charset="0"/>
                <a:cs typeface="Arial" panose="020B0604020202020204" pitchFamily="34" charset="0"/>
              </a:rPr>
              <a:t>Slide 1</a:t>
            </a:r>
            <a:r>
              <a:rPr lang="en-US" altLang="ja-JP" sz="1000" dirty="0">
                <a:solidFill>
                  <a:srgbClr val="1F1B1C"/>
                </a:solidFill>
                <a:latin typeface="Arial" panose="020B0604020202020204" pitchFamily="34" charset="0"/>
                <a:cs typeface="Arial" panose="020B0604020202020204" pitchFamily="34" charset="0"/>
              </a:rPr>
              <a:t> is the </a:t>
            </a:r>
            <a:r>
              <a:rPr lang="en-US" altLang="ja-JP" sz="1000" b="1" dirty="0">
                <a:solidFill>
                  <a:srgbClr val="1F1B1C"/>
                </a:solidFill>
                <a:latin typeface="Arial" panose="020B0604020202020204" pitchFamily="34" charset="0"/>
                <a:cs typeface="Arial" panose="020B0604020202020204" pitchFamily="34" charset="0"/>
              </a:rPr>
              <a:t>Project Summary </a:t>
            </a:r>
            <a:r>
              <a:rPr lang="en-US" altLang="ja-JP" sz="1000" dirty="0">
                <a:solidFill>
                  <a:srgbClr val="1F1B1C"/>
                </a:solidFill>
                <a:latin typeface="Arial" panose="020B0604020202020204" pitchFamily="34" charset="0"/>
                <a:cs typeface="Arial" panose="020B0604020202020204" pitchFamily="34" charset="0"/>
              </a:rPr>
              <a:t>slide and must be the first slide of each presentation. The ASLA Member/Landscape Architect’s specific role in the project should be 75 words or less. </a:t>
            </a:r>
          </a:p>
          <a:p>
            <a:pPr marL="228600" indent="-228600" eaLnBrk="1" hangingPunct="1">
              <a:spcAft>
                <a:spcPts val="0"/>
              </a:spcAft>
              <a:buFont typeface="+mj-lt"/>
              <a:buAutoNum type="arabicPeriod" startAt="5"/>
            </a:pPr>
            <a:r>
              <a:rPr lang="en-US" altLang="ja-JP" sz="1000" u="sng" dirty="0">
                <a:solidFill>
                  <a:srgbClr val="1F1B1C"/>
                </a:solidFill>
                <a:latin typeface="Arial" panose="020B0604020202020204" pitchFamily="34" charset="0"/>
                <a:cs typeface="Arial" panose="020B0604020202020204" pitchFamily="34" charset="0"/>
              </a:rPr>
              <a:t>Slide 2</a:t>
            </a:r>
            <a:r>
              <a:rPr lang="en-US" altLang="ja-JP" sz="1000" dirty="0">
                <a:solidFill>
                  <a:srgbClr val="1F1B1C"/>
                </a:solidFill>
                <a:latin typeface="Arial" panose="020B0604020202020204" pitchFamily="34" charset="0"/>
                <a:cs typeface="Arial" panose="020B0604020202020204" pitchFamily="34" charset="0"/>
              </a:rPr>
              <a:t> is the </a:t>
            </a:r>
            <a:r>
              <a:rPr lang="en-US" altLang="ja-JP" sz="1000" b="1" dirty="0">
                <a:solidFill>
                  <a:srgbClr val="1F1B1C"/>
                </a:solidFill>
                <a:latin typeface="Arial" panose="020B0604020202020204" pitchFamily="34" charset="0"/>
                <a:cs typeface="Arial" panose="020B0604020202020204" pitchFamily="34" charset="0"/>
              </a:rPr>
              <a:t>Project Description </a:t>
            </a:r>
            <a:r>
              <a:rPr lang="en-US" altLang="ja-JP" sz="1000" dirty="0">
                <a:solidFill>
                  <a:srgbClr val="1F1B1C"/>
                </a:solidFill>
                <a:latin typeface="Arial" panose="020B0604020202020204" pitchFamily="34" charset="0"/>
                <a:cs typeface="Arial" panose="020B0604020202020204" pitchFamily="34" charset="0"/>
              </a:rPr>
              <a:t>and must be the second slide of each presentation, containing 250 words or less, suitable for publication.</a:t>
            </a:r>
          </a:p>
          <a:p>
            <a:pPr marL="228600" indent="-228600" eaLnBrk="1" hangingPunct="1">
              <a:spcAft>
                <a:spcPts val="0"/>
              </a:spcAft>
              <a:buFont typeface="+mj-lt"/>
              <a:buAutoNum type="arabicPeriod" startAt="5"/>
            </a:pPr>
            <a:r>
              <a:rPr lang="en-US" altLang="ja-JP" sz="1000" u="sng" dirty="0">
                <a:solidFill>
                  <a:srgbClr val="1F1B1C"/>
                </a:solidFill>
                <a:latin typeface="Arial" panose="020B0604020202020204" pitchFamily="34" charset="0"/>
                <a:cs typeface="Arial" panose="020B0604020202020204" pitchFamily="34" charset="0"/>
              </a:rPr>
              <a:t>Slide 3</a:t>
            </a:r>
            <a:r>
              <a:rPr lang="en-US" altLang="ja-JP" sz="1000" dirty="0">
                <a:solidFill>
                  <a:srgbClr val="1F1B1C"/>
                </a:solidFill>
                <a:latin typeface="Arial" panose="020B0604020202020204" pitchFamily="34" charset="0"/>
                <a:cs typeface="Arial" panose="020B0604020202020204" pitchFamily="34" charset="0"/>
              </a:rPr>
              <a:t> is the </a:t>
            </a:r>
            <a:r>
              <a:rPr lang="en-US" altLang="ja-JP" sz="1000" b="1" dirty="0">
                <a:solidFill>
                  <a:srgbClr val="1F1B1C"/>
                </a:solidFill>
                <a:latin typeface="Arial" panose="020B0604020202020204" pitchFamily="34" charset="0"/>
                <a:cs typeface="Arial" panose="020B0604020202020204" pitchFamily="34" charset="0"/>
              </a:rPr>
              <a:t>Statement of Significance </a:t>
            </a:r>
            <a:r>
              <a:rPr lang="en-US" altLang="ja-JP" sz="1000" dirty="0">
                <a:solidFill>
                  <a:srgbClr val="1F1B1C"/>
                </a:solidFill>
                <a:latin typeface="Arial" panose="020B0604020202020204" pitchFamily="34" charset="0"/>
                <a:cs typeface="Arial" panose="020B0604020202020204" pitchFamily="34" charset="0"/>
              </a:rPr>
              <a:t>slide and must be the third slide of each presentation. In 250 words or less, using bullet points, describe the project’s worthiness for an award, focusing on the criteria used for judging each category.  </a:t>
            </a:r>
          </a:p>
          <a:p>
            <a:pPr marL="228600" indent="-228600" eaLnBrk="1" hangingPunct="1">
              <a:spcAft>
                <a:spcPts val="0"/>
              </a:spcAft>
              <a:buFont typeface="+mj-lt"/>
              <a:buAutoNum type="arabicPeriod" startAt="5"/>
            </a:pPr>
            <a:r>
              <a:rPr lang="en-US" sz="1000" u="sng" dirty="0">
                <a:solidFill>
                  <a:srgbClr val="1F1B1C"/>
                </a:solidFill>
                <a:latin typeface="Arial" panose="020B0604020202020204" pitchFamily="34" charset="0"/>
                <a:cs typeface="Arial" panose="020B0604020202020204" pitchFamily="34" charset="0"/>
              </a:rPr>
              <a:t>Additional Slides</a:t>
            </a:r>
            <a:r>
              <a:rPr lang="en-US" sz="1000" dirty="0">
                <a:solidFill>
                  <a:srgbClr val="1F1B1C"/>
                </a:solidFill>
                <a:latin typeface="Arial" panose="020B0604020202020204" pitchFamily="34" charset="0"/>
                <a:cs typeface="Arial" panose="020B0604020202020204" pitchFamily="34" charset="0"/>
              </a:rPr>
              <a:t> – Provide a minimum of eight (8) and a maximum of fifteen (15) additional slides for images, project graphics and photographs, with a brief caption (50 words maximum) for each image or slide.</a:t>
            </a:r>
          </a:p>
          <a:p>
            <a:pPr marL="228600" indent="-228600" eaLnBrk="1" hangingPunct="1">
              <a:spcAft>
                <a:spcPts val="0"/>
              </a:spcAft>
              <a:buFont typeface="+mj-lt"/>
              <a:buAutoNum type="arabicPeriod" startAt="5"/>
            </a:pPr>
            <a:r>
              <a:rPr lang="en-US" sz="1000" dirty="0">
                <a:solidFill>
                  <a:srgbClr val="1F1B1C"/>
                </a:solidFill>
                <a:latin typeface="Arial" panose="020B0604020202020204" pitchFamily="34" charset="0"/>
                <a:cs typeface="Arial" panose="020B0604020202020204" pitchFamily="34" charset="0"/>
              </a:rPr>
              <a:t>Do not use slide transitions, audio, or video in your submittal.</a:t>
            </a:r>
          </a:p>
          <a:p>
            <a:pPr marL="228600" indent="-228600" eaLnBrk="1" hangingPunct="1">
              <a:spcAft>
                <a:spcPts val="0"/>
              </a:spcAft>
              <a:buFont typeface="+mj-lt"/>
              <a:buAutoNum type="arabicPeriod" startAt="5"/>
            </a:pPr>
            <a:r>
              <a:rPr lang="en-US" sz="1000" dirty="0">
                <a:solidFill>
                  <a:srgbClr val="1F1B1C"/>
                </a:solidFill>
                <a:latin typeface="Arial" panose="020B0604020202020204" pitchFamily="34" charset="0"/>
                <a:cs typeface="Arial" panose="020B0604020202020204" pitchFamily="34" charset="0"/>
              </a:rPr>
              <a:t>Place images and text so that the ASLA Connecticut logo, project category, and name located at the upper left corner of the slide remains visible; fill in page numbers in the upper right corner.</a:t>
            </a:r>
          </a:p>
          <a:p>
            <a:pPr marL="228600" indent="-228600" eaLnBrk="1" hangingPunct="1">
              <a:spcAft>
                <a:spcPts val="0"/>
              </a:spcAft>
              <a:buFont typeface="+mj-lt"/>
              <a:buAutoNum type="arabicPeriod" startAt="5"/>
            </a:pPr>
            <a:r>
              <a:rPr lang="en-US" sz="1000" dirty="0">
                <a:solidFill>
                  <a:srgbClr val="1F1B1C"/>
                </a:solidFill>
                <a:latin typeface="Arial" panose="020B0604020202020204" pitchFamily="34" charset="0"/>
                <a:cs typeface="Arial" panose="020B0604020202020204" pitchFamily="34" charset="0"/>
              </a:rPr>
              <a:t>Be concise and use the template font, Arial, minimum 12-point type.</a:t>
            </a:r>
          </a:p>
          <a:p>
            <a:pPr marL="228600" indent="-228600" eaLnBrk="1" hangingPunct="1">
              <a:spcAft>
                <a:spcPts val="0"/>
              </a:spcAft>
              <a:buFont typeface="+mj-lt"/>
              <a:buAutoNum type="arabicPeriod" startAt="5"/>
            </a:pPr>
            <a:r>
              <a:rPr lang="en-US" sz="1000" dirty="0">
                <a:solidFill>
                  <a:srgbClr val="1F1B1C"/>
                </a:solidFill>
                <a:latin typeface="Arial" panose="020B0604020202020204" pitchFamily="34" charset="0"/>
                <a:cs typeface="Arial" panose="020B0604020202020204" pitchFamily="34" charset="0"/>
              </a:rPr>
              <a:t>Utilize medium resolution JPEG images only in your Jury Presentation.</a:t>
            </a:r>
          </a:p>
          <a:p>
            <a:pPr marL="228600" indent="-228600" eaLnBrk="1" hangingPunct="1">
              <a:spcAft>
                <a:spcPts val="0"/>
              </a:spcAft>
              <a:buFont typeface="+mj-lt"/>
              <a:buAutoNum type="arabicPeriod" startAt="5"/>
            </a:pPr>
            <a:endParaRPr lang="en-US" sz="1000" dirty="0">
              <a:solidFill>
                <a:srgbClr val="1F1B1C"/>
              </a:solidFill>
              <a:latin typeface="Arial" panose="020B0604020202020204" pitchFamily="34" charset="0"/>
              <a:cs typeface="Arial" panose="020B0604020202020204" pitchFamily="34" charset="0"/>
            </a:endParaRPr>
          </a:p>
          <a:p>
            <a:pPr marL="228600" indent="-228600" eaLnBrk="1" hangingPunct="1">
              <a:spcAft>
                <a:spcPts val="0"/>
              </a:spcAft>
              <a:buFont typeface="+mj-lt"/>
              <a:buAutoNum type="arabicPeriod" startAt="5"/>
            </a:pPr>
            <a:endParaRPr lang="en-US" sz="1000" dirty="0">
              <a:solidFill>
                <a:srgbClr val="1F1B1C"/>
              </a:solidFill>
              <a:latin typeface="Arial" panose="020B0604020202020204" pitchFamily="34" charset="0"/>
              <a:cs typeface="Arial" panose="020B0604020202020204" pitchFamily="34" charset="0"/>
            </a:endParaRPr>
          </a:p>
          <a:p>
            <a:pPr marL="228600" indent="-228600" eaLnBrk="1" hangingPunct="1">
              <a:spcAft>
                <a:spcPts val="0"/>
              </a:spcAft>
              <a:buFont typeface="+mj-lt"/>
              <a:buAutoNum type="arabicPeriod" startAt="13"/>
            </a:pPr>
            <a:r>
              <a:rPr lang="en-US" sz="1000" dirty="0">
                <a:solidFill>
                  <a:srgbClr val="1F1B1C"/>
                </a:solidFill>
                <a:latin typeface="Arial" panose="020B0604020202020204" pitchFamily="34" charset="0"/>
                <a:cs typeface="Arial" panose="020B0604020202020204" pitchFamily="34" charset="0"/>
              </a:rPr>
              <a:t>Save your work in PDF format as </a:t>
            </a:r>
            <a:r>
              <a:rPr lang="ja-JP" altLang="en-US" sz="1000" dirty="0">
                <a:solidFill>
                  <a:srgbClr val="1F1B1C"/>
                </a:solidFill>
                <a:latin typeface="Arial" panose="020B0604020202020204" pitchFamily="34" charset="0"/>
                <a:cs typeface="Arial" panose="020B0604020202020204" pitchFamily="34" charset="0"/>
              </a:rPr>
              <a:t>“</a:t>
            </a:r>
            <a:r>
              <a:rPr lang="en-US" altLang="ja-JP" sz="1000" dirty="0">
                <a:solidFill>
                  <a:srgbClr val="1F1B1C"/>
                </a:solidFill>
                <a:latin typeface="Arial" panose="020B0604020202020204" pitchFamily="34" charset="0"/>
                <a:cs typeface="Arial" panose="020B0604020202020204" pitchFamily="34" charset="0"/>
              </a:rPr>
              <a:t>[project name].pdf</a:t>
            </a:r>
            <a:r>
              <a:rPr lang="ja-JP" altLang="en-US" sz="1000" dirty="0">
                <a:solidFill>
                  <a:srgbClr val="1F1B1C"/>
                </a:solidFill>
                <a:latin typeface="Arial" panose="020B0604020202020204" pitchFamily="34" charset="0"/>
                <a:cs typeface="Arial" panose="020B0604020202020204" pitchFamily="34" charset="0"/>
              </a:rPr>
              <a:t>”</a:t>
            </a:r>
            <a:r>
              <a:rPr lang="en-US" altLang="ja-JP" sz="1000" dirty="0">
                <a:solidFill>
                  <a:srgbClr val="1F1B1C"/>
                </a:solidFill>
                <a:latin typeface="Arial" panose="020B0604020202020204" pitchFamily="34" charset="0"/>
                <a:cs typeface="Arial" panose="020B0604020202020204" pitchFamily="34" charset="0"/>
              </a:rPr>
              <a:t> and submit to </a:t>
            </a:r>
            <a:r>
              <a:rPr lang="en-US" altLang="ja-JP" sz="1000" dirty="0">
                <a:solidFill>
                  <a:srgbClr val="1F1B1C"/>
                </a:solidFill>
                <a:latin typeface="Arial" panose="020B0604020202020204" pitchFamily="34" charset="0"/>
                <a:cs typeface="Arial" panose="020B0604020202020204" pitchFamily="34" charset="0"/>
                <a:hlinkClick r:id="rId4"/>
              </a:rPr>
              <a:t>awards@ctasla.org</a:t>
            </a:r>
            <a:r>
              <a:rPr lang="en-US" altLang="ja-JP" sz="1000" dirty="0">
                <a:solidFill>
                  <a:srgbClr val="1F1B1C"/>
                </a:solidFill>
                <a:latin typeface="Arial" panose="020B0604020202020204" pitchFamily="34" charset="0"/>
                <a:cs typeface="Arial" panose="020B0604020202020204" pitchFamily="34" charset="0"/>
              </a:rPr>
              <a:t> as a download link</a:t>
            </a:r>
            <a:r>
              <a:rPr lang="en-US" sz="1000" dirty="0">
                <a:latin typeface="Arial" panose="020B0604020202020204" pitchFamily="34" charset="0"/>
                <a:cs typeface="Arial" panose="020B0604020202020204" pitchFamily="34" charset="0"/>
              </a:rPr>
              <a:t>.</a:t>
            </a:r>
          </a:p>
          <a:p>
            <a:pPr marL="228600" indent="-228600" eaLnBrk="1" hangingPunct="1">
              <a:spcAft>
                <a:spcPts val="0"/>
              </a:spcAft>
              <a:buFont typeface="+mj-lt"/>
              <a:buAutoNum type="arabicPeriod" startAt="13"/>
            </a:pPr>
            <a:r>
              <a:rPr lang="en-US" sz="1000" dirty="0">
                <a:solidFill>
                  <a:srgbClr val="1F1B1C"/>
                </a:solidFill>
                <a:latin typeface="Arial" panose="020B0604020202020204" pitchFamily="34" charset="0"/>
                <a:cs typeface="Arial" panose="020B0604020202020204" pitchFamily="34" charset="0"/>
              </a:rPr>
              <a:t>Entries must be received by the deadline stated in the Call For Entries. No exceptions.</a:t>
            </a:r>
            <a:endParaRPr lang="en-US" altLang="ja-JP" sz="1000" dirty="0">
              <a:solidFill>
                <a:srgbClr val="1F1B1C"/>
              </a:solidFill>
              <a:latin typeface="Arial" panose="020B0604020202020204" pitchFamily="34" charset="0"/>
              <a:cs typeface="Arial" panose="020B0604020202020204" pitchFamily="34" charset="0"/>
            </a:endParaRPr>
          </a:p>
          <a:p>
            <a:pPr marL="228600" indent="-228600" eaLnBrk="1" hangingPunct="1">
              <a:spcAft>
                <a:spcPts val="0"/>
              </a:spcAft>
              <a:buFont typeface="+mj-lt"/>
              <a:buAutoNum type="arabicPeriod" startAt="13"/>
            </a:pPr>
            <a:r>
              <a:rPr lang="en-US" sz="1000" dirty="0">
                <a:solidFill>
                  <a:srgbClr val="1F1B1C"/>
                </a:solidFill>
                <a:latin typeface="Arial" panose="020B0604020202020204" pitchFamily="34" charset="0"/>
                <a:cs typeface="Arial" panose="020B0604020202020204" pitchFamily="34" charset="0"/>
              </a:rPr>
              <a:t>PDF files shall not exceed </a:t>
            </a:r>
            <a:r>
              <a:rPr lang="en-US" sz="1000" u="sng" dirty="0">
                <a:solidFill>
                  <a:srgbClr val="1F1B1C"/>
                </a:solidFill>
                <a:latin typeface="Arial" panose="020B0604020202020204" pitchFamily="34" charset="0"/>
                <a:cs typeface="Arial" panose="020B0604020202020204" pitchFamily="34" charset="0"/>
              </a:rPr>
              <a:t>15 MB</a:t>
            </a:r>
            <a:r>
              <a:rPr lang="en-US" sz="1000" dirty="0">
                <a:solidFill>
                  <a:srgbClr val="1F1B1C"/>
                </a:solidFill>
                <a:latin typeface="Arial" panose="020B0604020202020204" pitchFamily="34" charset="0"/>
                <a:cs typeface="Arial" panose="020B0604020202020204" pitchFamily="34" charset="0"/>
              </a:rPr>
              <a:t>. </a:t>
            </a:r>
          </a:p>
          <a:p>
            <a:pPr marL="228600" indent="-228600" eaLnBrk="1" hangingPunct="1">
              <a:spcAft>
                <a:spcPts val="0"/>
              </a:spcAft>
              <a:buFont typeface="+mj-lt"/>
              <a:buAutoNum type="arabicPeriod" startAt="13"/>
            </a:pPr>
            <a:r>
              <a:rPr lang="en-US" sz="1000" dirty="0">
                <a:solidFill>
                  <a:srgbClr val="1F1B1C"/>
                </a:solidFill>
                <a:latin typeface="Arial" panose="020B0604020202020204" pitchFamily="34" charset="0"/>
                <a:cs typeface="Arial" panose="020B0604020202020204" pitchFamily="34" charset="0"/>
              </a:rPr>
              <a:t>All submittals become the property of ASLA Connecticut to be used for promotion of the profession of landscape architecture.</a:t>
            </a:r>
          </a:p>
          <a:p>
            <a:pPr marL="228600" indent="-228600" eaLnBrk="1" hangingPunct="1">
              <a:spcAft>
                <a:spcPts val="0"/>
              </a:spcAft>
              <a:buFont typeface="+mj-lt"/>
              <a:buAutoNum type="arabicPeriod" startAt="13"/>
            </a:pPr>
            <a:r>
              <a:rPr lang="en-US" sz="1000" dirty="0">
                <a:solidFill>
                  <a:srgbClr val="1F1B1C"/>
                </a:solidFill>
                <a:latin typeface="Arial" panose="020B0604020202020204" pitchFamily="34" charset="0"/>
                <a:cs typeface="Arial" panose="020B0604020202020204" pitchFamily="34" charset="0"/>
              </a:rPr>
              <a:t>Entries not complying with these instructions will be considered non-responsive and disqualified.</a:t>
            </a:r>
          </a:p>
        </p:txBody>
      </p:sp>
      <p:sp>
        <p:nvSpPr>
          <p:cNvPr id="8" name="Text Box 7"/>
          <p:cNvSpPr txBox="1">
            <a:spLocks noChangeArrowheads="1"/>
          </p:cNvSpPr>
          <p:nvPr/>
        </p:nvSpPr>
        <p:spPr bwMode="auto">
          <a:xfrm>
            <a:off x="405697" y="2087388"/>
            <a:ext cx="3034966" cy="2339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4008" tIns="32004" rIns="64008" bIns="32004">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eaLnBrk="1" hangingPunct="1"/>
            <a:r>
              <a:rPr lang="en-US" sz="1100" b="1" dirty="0">
                <a:solidFill>
                  <a:srgbClr val="1F1B1C"/>
                </a:solidFill>
                <a:latin typeface="Arial" panose="020B0604020202020204" pitchFamily="34" charset="0"/>
                <a:cs typeface="Arial" panose="020B0604020202020204" pitchFamily="34" charset="0"/>
              </a:rPr>
              <a:t>FORMAT:</a:t>
            </a:r>
          </a:p>
        </p:txBody>
      </p:sp>
      <p:sp>
        <p:nvSpPr>
          <p:cNvPr id="9" name="Text Box 7"/>
          <p:cNvSpPr txBox="1">
            <a:spLocks noChangeArrowheads="1"/>
          </p:cNvSpPr>
          <p:nvPr/>
        </p:nvSpPr>
        <p:spPr bwMode="auto">
          <a:xfrm>
            <a:off x="405697" y="4231889"/>
            <a:ext cx="3034966" cy="2339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4008" tIns="32004" rIns="64008" bIns="32004">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eaLnBrk="1" hangingPunct="1"/>
            <a:r>
              <a:rPr lang="en-US" sz="1100" b="1" dirty="0">
                <a:solidFill>
                  <a:srgbClr val="1F1B1C"/>
                </a:solidFill>
                <a:latin typeface="Helvetica" charset="0"/>
                <a:cs typeface="Helvetica" charset="0"/>
              </a:rPr>
              <a:t>SUBMISSION:</a:t>
            </a:r>
          </a:p>
        </p:txBody>
      </p:sp>
      <p:pic>
        <p:nvPicPr>
          <p:cNvPr id="10" name="Picture 2" descr="C:\Users\Oliver\Desktop\ASLA_Connecticut_Green_Black.tif"/>
          <p:cNvPicPr>
            <a:picLocks noChangeAspect="1" noChangeArrowheads="1"/>
          </p:cNvPicPr>
          <p:nvPr/>
        </p:nvPicPr>
        <p:blipFill>
          <a:blip r:embed="rId5" cstate="print"/>
          <a:srcRect/>
          <a:stretch>
            <a:fillRect/>
          </a:stretch>
        </p:blipFill>
        <p:spPr bwMode="auto">
          <a:xfrm>
            <a:off x="476329" y="257359"/>
            <a:ext cx="1502874" cy="461684"/>
          </a:xfrm>
          <a:prstGeom prst="rect">
            <a:avLst/>
          </a:prstGeom>
          <a:noFill/>
        </p:spPr>
      </p:pic>
      <p:cxnSp>
        <p:nvCxnSpPr>
          <p:cNvPr id="12" name="Straight Connector 11"/>
          <p:cNvCxnSpPr/>
          <p:nvPr/>
        </p:nvCxnSpPr>
        <p:spPr>
          <a:xfrm>
            <a:off x="0" y="6284561"/>
            <a:ext cx="9144000" cy="0"/>
          </a:xfrm>
          <a:prstGeom prst="line">
            <a:avLst/>
          </a:prstGeom>
          <a:ln>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401445" y="6309421"/>
            <a:ext cx="5219699" cy="246221"/>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Please do not use the area below this line (</a:t>
            </a:r>
            <a:r>
              <a:rPr lang="en-US" sz="1000" b="1" dirty="0">
                <a:latin typeface="Arial" panose="020B0604020202020204" pitchFamily="34" charset="0"/>
                <a:cs typeface="Arial" panose="020B0604020202020204" pitchFamily="34" charset="0"/>
              </a:rPr>
              <a:t>and erase this text from your presentation</a:t>
            </a:r>
            <a:r>
              <a:rPr lang="en-US" sz="1000" dirty="0">
                <a:latin typeface="Arial" panose="020B0604020202020204" pitchFamily="34" charset="0"/>
                <a:cs typeface="Arial" panose="020B0604020202020204" pitchFamily="34" charset="0"/>
              </a:rPr>
              <a:t>)</a:t>
            </a:r>
          </a:p>
        </p:txBody>
      </p:sp>
      <p:sp>
        <p:nvSpPr>
          <p:cNvPr id="14" name="Text Box 7"/>
          <p:cNvSpPr txBox="1">
            <a:spLocks noChangeArrowheads="1"/>
          </p:cNvSpPr>
          <p:nvPr/>
        </p:nvSpPr>
        <p:spPr bwMode="auto">
          <a:xfrm>
            <a:off x="405697" y="1026660"/>
            <a:ext cx="3034966" cy="2339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4008" tIns="32004" rIns="64008" bIns="32004">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eaLnBrk="1" hangingPunct="1"/>
            <a:r>
              <a:rPr lang="en-US" sz="1100" b="1" dirty="0">
                <a:solidFill>
                  <a:srgbClr val="1F1B1C"/>
                </a:solidFill>
                <a:latin typeface="Arial" panose="020B0604020202020204" pitchFamily="34" charset="0"/>
                <a:cs typeface="Arial" panose="020B0604020202020204" pitchFamily="34" charset="0"/>
              </a:rPr>
              <a:t>GENERAL: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8"/>
          <p:cNvSpPr txBox="1">
            <a:spLocks noChangeArrowheads="1"/>
          </p:cNvSpPr>
          <p:nvPr/>
        </p:nvSpPr>
        <p:spPr bwMode="auto">
          <a:xfrm>
            <a:off x="347331" y="896316"/>
            <a:ext cx="8066924" cy="3213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nSpc>
                <a:spcPct val="90000"/>
              </a:lnSpc>
            </a:pPr>
            <a:r>
              <a:rPr lang="en-US" sz="1200" b="1" u="sng" dirty="0">
                <a:solidFill>
                  <a:srgbClr val="262626"/>
                </a:solidFill>
                <a:latin typeface="Arial" panose="020B0604020202020204" pitchFamily="34" charset="0"/>
                <a:cs typeface="Arial" panose="020B0604020202020204" pitchFamily="34" charset="0"/>
              </a:rPr>
              <a:t>Project Summary:</a:t>
            </a:r>
            <a:endParaRPr lang="en-US" sz="1200" dirty="0">
              <a:solidFill>
                <a:srgbClr val="262626"/>
              </a:solidFill>
              <a:latin typeface="Arial" panose="020B0604020202020204" pitchFamily="34" charset="0"/>
              <a:cs typeface="Arial" panose="020B0604020202020204" pitchFamily="34" charset="0"/>
            </a:endParaRPr>
          </a:p>
          <a:p>
            <a:endParaRPr lang="en-US" sz="1200" dirty="0">
              <a:solidFill>
                <a:srgbClr val="404040"/>
              </a:solidFill>
              <a:latin typeface="Arial" panose="020B0604020202020204" pitchFamily="34" charset="0"/>
              <a:cs typeface="Arial" panose="020B0604020202020204" pitchFamily="34" charset="0"/>
            </a:endParaRPr>
          </a:p>
          <a:p>
            <a:endParaRPr lang="en-US" sz="1200" dirty="0">
              <a:solidFill>
                <a:srgbClr val="404040"/>
              </a:solidFill>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Project Name:</a:t>
            </a: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Client: (if appropriate)</a:t>
            </a: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Project Location:   </a:t>
            </a: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Date of Completion:   </a:t>
            </a: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ASLA Member/Landscape Architect’</a:t>
            </a:r>
            <a:r>
              <a:rPr lang="en-US" altLang="ja-JP" sz="1200" dirty="0">
                <a:latin typeface="Arial" panose="020B0604020202020204" pitchFamily="34" charset="0"/>
                <a:cs typeface="Arial" panose="020B0604020202020204" pitchFamily="34" charset="0"/>
              </a:rPr>
              <a:t>s Specific Role in this Project (Reminder: Do not include individual or firm names):</a:t>
            </a:r>
            <a:endParaRPr lang="en-US" sz="1200" dirty="0">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7775637" y="154196"/>
            <a:ext cx="942975" cy="285750"/>
          </a:xfrm>
          <a:prstGeom prst="rect">
            <a:avLst/>
          </a:prstGeom>
        </p:spPr>
        <p:txBody>
          <a:bodyPr rIns="45720" anchor="ctr">
            <a:scene3d>
              <a:camera prst="orthographicFront"/>
              <a:lightRig rig="threePt" dir="t">
                <a:rot lat="0" lon="0" rev="4800000"/>
              </a:lightRig>
            </a:scene3d>
            <a:sp3d prstMaterial="matte">
              <a:bevelT w="0" h="0"/>
            </a:sp3d>
          </a:bodyPr>
          <a:lstStyle>
            <a:lvl1pPr algn="l" rtl="0" eaLnBrk="0" fontAlgn="base" hangingPunct="0">
              <a:spcBef>
                <a:spcPct val="0"/>
              </a:spcBef>
              <a:spcAft>
                <a:spcPct val="0"/>
              </a:spcAft>
              <a:defRPr sz="2400" b="1" kern="1200">
                <a:solidFill>
                  <a:srgbClr val="FFD25D"/>
                </a:solidFill>
                <a:latin typeface="+mj-lt"/>
                <a:ea typeface="ＭＳ Ｐゴシック" charset="0"/>
                <a:cs typeface="ＭＳ Ｐゴシック" charset="0"/>
              </a:defRPr>
            </a:lvl1pPr>
            <a:lvl2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2pPr>
            <a:lvl3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3pPr>
            <a:lvl4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4pPr>
            <a:lvl5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a:lstStyle>
          <a:p>
            <a:pPr algn="ctr" eaLnBrk="1" fontAlgn="auto" hangingPunct="1">
              <a:spcAft>
                <a:spcPts val="0"/>
              </a:spcAft>
              <a:defRPr/>
            </a:pPr>
            <a:r>
              <a:rPr lang="en-US" altLang="en-US" sz="1200" b="0" dirty="0">
                <a:solidFill>
                  <a:srgbClr val="1F1B1C"/>
                </a:solidFill>
                <a:latin typeface="Arial" panose="020B0604020202020204" pitchFamily="34" charset="0"/>
                <a:ea typeface="+mj-ea"/>
                <a:cs typeface="Arial" panose="020B0604020202020204" pitchFamily="34" charset="0"/>
              </a:rPr>
              <a:t>Slide 1 of x</a:t>
            </a:r>
          </a:p>
        </p:txBody>
      </p:sp>
      <p:cxnSp>
        <p:nvCxnSpPr>
          <p:cNvPr id="12" name="Straight Connector 11"/>
          <p:cNvCxnSpPr/>
          <p:nvPr/>
        </p:nvCxnSpPr>
        <p:spPr>
          <a:xfrm>
            <a:off x="0" y="6284561"/>
            <a:ext cx="9144000" cy="0"/>
          </a:xfrm>
          <a:prstGeom prst="line">
            <a:avLst/>
          </a:prstGeom>
          <a:ln>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383458" y="6309421"/>
            <a:ext cx="5219699" cy="246221"/>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Please do not use the area below this line (</a:t>
            </a:r>
            <a:r>
              <a:rPr lang="en-US" sz="1000" b="1" dirty="0">
                <a:latin typeface="Arial" panose="020B0604020202020204" pitchFamily="34" charset="0"/>
                <a:cs typeface="Arial" panose="020B0604020202020204" pitchFamily="34" charset="0"/>
              </a:rPr>
              <a:t>and erase this text from your presentation</a:t>
            </a:r>
            <a:r>
              <a:rPr lang="en-US" sz="1000" dirty="0">
                <a:latin typeface="Arial" panose="020B0604020202020204" pitchFamily="34" charset="0"/>
                <a:cs typeface="Arial" panose="020B0604020202020204" pitchFamily="34" charset="0"/>
              </a:rPr>
              <a:t>)</a:t>
            </a:r>
          </a:p>
        </p:txBody>
      </p:sp>
      <p:sp>
        <p:nvSpPr>
          <p:cNvPr id="14" name="Rectangle 2"/>
          <p:cNvSpPr txBox="1">
            <a:spLocks noChangeArrowheads="1"/>
          </p:cNvSpPr>
          <p:nvPr/>
        </p:nvSpPr>
        <p:spPr>
          <a:xfrm>
            <a:off x="2000690" y="232253"/>
            <a:ext cx="3885488" cy="381000"/>
          </a:xfrm>
          <a:prstGeom prst="rect">
            <a:avLst/>
          </a:prstGeom>
        </p:spPr>
        <p:txBody>
          <a:bodyPr rIns="45720" anchor="ctr"/>
          <a:lstStyle>
            <a:lvl1pPr algn="l" rtl="0" eaLnBrk="0" fontAlgn="base" hangingPunct="0">
              <a:spcBef>
                <a:spcPct val="0"/>
              </a:spcBef>
              <a:spcAft>
                <a:spcPct val="0"/>
              </a:spcAft>
              <a:defRPr sz="2400" b="1" kern="1200">
                <a:solidFill>
                  <a:schemeClr val="accent1">
                    <a:lumMod val="60000"/>
                    <a:lumOff val="40000"/>
                  </a:schemeClr>
                </a:solidFill>
                <a:latin typeface="+mj-lt"/>
                <a:ea typeface="ＭＳ Ｐゴシック" charset="0"/>
                <a:cs typeface="+mj-cs"/>
              </a:defRPr>
            </a:lvl1pPr>
            <a:lvl2pPr algn="l" rtl="0" eaLnBrk="0" fontAlgn="base" hangingPunct="0">
              <a:spcBef>
                <a:spcPct val="0"/>
              </a:spcBef>
              <a:spcAft>
                <a:spcPct val="0"/>
              </a:spcAft>
              <a:defRPr sz="4500" b="1">
                <a:solidFill>
                  <a:srgbClr val="FFC800"/>
                </a:solidFill>
                <a:latin typeface="Corbel" pitchFamily="34" charset="0"/>
                <a:ea typeface="ＭＳ Ｐゴシック" charset="0"/>
              </a:defRPr>
            </a:lvl2pPr>
            <a:lvl3pPr algn="l" rtl="0" eaLnBrk="0" fontAlgn="base" hangingPunct="0">
              <a:spcBef>
                <a:spcPct val="0"/>
              </a:spcBef>
              <a:spcAft>
                <a:spcPct val="0"/>
              </a:spcAft>
              <a:defRPr sz="4500" b="1">
                <a:solidFill>
                  <a:srgbClr val="FFC800"/>
                </a:solidFill>
                <a:latin typeface="Corbel" pitchFamily="34" charset="0"/>
                <a:ea typeface="ＭＳ Ｐゴシック" charset="0"/>
              </a:defRPr>
            </a:lvl3pPr>
            <a:lvl4pPr algn="l" rtl="0" eaLnBrk="0" fontAlgn="base" hangingPunct="0">
              <a:spcBef>
                <a:spcPct val="0"/>
              </a:spcBef>
              <a:spcAft>
                <a:spcPct val="0"/>
              </a:spcAft>
              <a:defRPr sz="4500" b="1">
                <a:solidFill>
                  <a:srgbClr val="FFC800"/>
                </a:solidFill>
                <a:latin typeface="Corbel" pitchFamily="34" charset="0"/>
                <a:ea typeface="ＭＳ Ｐゴシック" charset="0"/>
              </a:defRPr>
            </a:lvl4pPr>
            <a:lvl5pPr algn="l" rtl="0" eaLnBrk="0" fontAlgn="base" hangingPunct="0">
              <a:spcBef>
                <a:spcPct val="0"/>
              </a:spcBef>
              <a:spcAft>
                <a:spcPct val="0"/>
              </a:spcAft>
              <a:defRPr sz="4500" b="1">
                <a:solidFill>
                  <a:srgbClr val="FFC800"/>
                </a:solidFill>
                <a:latin typeface="Corbel" pitchFamily="34" charset="0"/>
                <a:ea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a:lstStyle>
          <a:p>
            <a:pPr eaLnBrk="1" fontAlgn="auto" hangingPunct="1">
              <a:spcAft>
                <a:spcPts val="0"/>
              </a:spcAft>
              <a:defRPr/>
            </a:pPr>
            <a:r>
              <a:rPr lang="en-US" altLang="en-US" sz="1300" b="0" dirty="0">
                <a:solidFill>
                  <a:schemeClr val="tx1"/>
                </a:solidFill>
                <a:latin typeface="Arial" pitchFamily="34" charset="0"/>
                <a:ea typeface="+mj-ea"/>
                <a:cs typeface="Arial" pitchFamily="34" charset="0"/>
              </a:rPr>
              <a:t>Project Category</a:t>
            </a:r>
            <a:br>
              <a:rPr lang="en-US" altLang="en-US" sz="1300" b="0" dirty="0">
                <a:solidFill>
                  <a:schemeClr val="tx1"/>
                </a:solidFill>
                <a:latin typeface="Arial" pitchFamily="34" charset="0"/>
                <a:ea typeface="+mj-ea"/>
                <a:cs typeface="Arial" pitchFamily="34" charset="0"/>
              </a:rPr>
            </a:br>
            <a:r>
              <a:rPr lang="en-US" altLang="en-US" sz="1300" b="0" dirty="0">
                <a:solidFill>
                  <a:schemeClr val="tx1"/>
                </a:solidFill>
                <a:latin typeface="Arial" pitchFamily="34" charset="0"/>
                <a:ea typeface="+mj-ea"/>
                <a:cs typeface="Arial" pitchFamily="34" charset="0"/>
              </a:rPr>
              <a:t>Project Name</a:t>
            </a:r>
          </a:p>
        </p:txBody>
      </p:sp>
      <p:pic>
        <p:nvPicPr>
          <p:cNvPr id="10" name="Picture 2" descr="C:\Users\Oliver\Desktop\ASLA_Connecticut_Green_Black.tif"/>
          <p:cNvPicPr>
            <a:picLocks noChangeAspect="1" noChangeArrowheads="1"/>
          </p:cNvPicPr>
          <p:nvPr/>
        </p:nvPicPr>
        <p:blipFill>
          <a:blip r:embed="rId3" cstate="print"/>
          <a:srcRect/>
          <a:stretch>
            <a:fillRect/>
          </a:stretch>
        </p:blipFill>
        <p:spPr bwMode="auto">
          <a:xfrm>
            <a:off x="425388" y="239005"/>
            <a:ext cx="1502874" cy="461684"/>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8"/>
          <p:cNvSpPr txBox="1">
            <a:spLocks noChangeArrowheads="1"/>
          </p:cNvSpPr>
          <p:nvPr/>
        </p:nvSpPr>
        <p:spPr bwMode="auto">
          <a:xfrm>
            <a:off x="347331" y="1013263"/>
            <a:ext cx="8066924" cy="8125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nSpc>
                <a:spcPct val="90000"/>
              </a:lnSpc>
            </a:pPr>
            <a:r>
              <a:rPr lang="en-US" sz="1200" b="1" u="sng" dirty="0">
                <a:solidFill>
                  <a:srgbClr val="262626"/>
                </a:solidFill>
                <a:latin typeface="Arial" panose="020B0604020202020204" pitchFamily="34" charset="0"/>
                <a:cs typeface="Arial" panose="020B0604020202020204" pitchFamily="34" charset="0"/>
              </a:rPr>
              <a:t>Project Description:</a:t>
            </a:r>
            <a:endParaRPr lang="en-US" sz="1200" dirty="0">
              <a:solidFill>
                <a:srgbClr val="262626"/>
              </a:solidFill>
              <a:latin typeface="Arial" panose="020B0604020202020204" pitchFamily="34" charset="0"/>
              <a:cs typeface="Arial" panose="020B0604020202020204" pitchFamily="34" charset="0"/>
            </a:endParaRPr>
          </a:p>
          <a:p>
            <a:endParaRPr lang="en-US" sz="1200" dirty="0">
              <a:solidFill>
                <a:srgbClr val="404040"/>
              </a:solidFill>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Project Description (paragraph form, 250 words or less, suitable for publication, do not include individual or firm names):</a:t>
            </a:r>
            <a:endParaRPr lang="en-US" sz="1200" b="1" dirty="0">
              <a:latin typeface="Arial" panose="020B0604020202020204" pitchFamily="34" charset="0"/>
              <a:cs typeface="Arial" panose="020B0604020202020204" pitchFamily="34" charset="0"/>
            </a:endParaRPr>
          </a:p>
        </p:txBody>
      </p:sp>
      <p:cxnSp>
        <p:nvCxnSpPr>
          <p:cNvPr id="12" name="Straight Connector 11"/>
          <p:cNvCxnSpPr/>
          <p:nvPr/>
        </p:nvCxnSpPr>
        <p:spPr>
          <a:xfrm>
            <a:off x="0" y="6284561"/>
            <a:ext cx="9144000" cy="0"/>
          </a:xfrm>
          <a:prstGeom prst="line">
            <a:avLst/>
          </a:prstGeom>
          <a:ln>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398211" y="6309421"/>
            <a:ext cx="5219699" cy="246221"/>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Please do not use the area below this line (</a:t>
            </a:r>
            <a:r>
              <a:rPr lang="en-US" sz="1000" b="1" dirty="0">
                <a:latin typeface="Arial" panose="020B0604020202020204" pitchFamily="34" charset="0"/>
                <a:cs typeface="Arial" panose="020B0604020202020204" pitchFamily="34" charset="0"/>
              </a:rPr>
              <a:t>and erase this text from your presentation</a:t>
            </a:r>
            <a:r>
              <a:rPr lang="en-US" sz="1000" dirty="0">
                <a:latin typeface="Arial" panose="020B0604020202020204" pitchFamily="34" charset="0"/>
                <a:cs typeface="Arial" panose="020B0604020202020204" pitchFamily="34" charset="0"/>
              </a:rPr>
              <a:t>)</a:t>
            </a:r>
          </a:p>
        </p:txBody>
      </p:sp>
      <p:sp>
        <p:nvSpPr>
          <p:cNvPr id="8" name="Rectangle 2">
            <a:extLst>
              <a:ext uri="{FF2B5EF4-FFF2-40B4-BE49-F238E27FC236}">
                <a16:creationId xmlns:a16="http://schemas.microsoft.com/office/drawing/2014/main" id="{C008D946-D24E-4DAF-8317-35D506670BEA}"/>
              </a:ext>
            </a:extLst>
          </p:cNvPr>
          <p:cNvSpPr txBox="1">
            <a:spLocks noChangeArrowheads="1"/>
          </p:cNvSpPr>
          <p:nvPr/>
        </p:nvSpPr>
        <p:spPr>
          <a:xfrm>
            <a:off x="7775637" y="154196"/>
            <a:ext cx="942975" cy="285750"/>
          </a:xfrm>
          <a:prstGeom prst="rect">
            <a:avLst/>
          </a:prstGeom>
        </p:spPr>
        <p:txBody>
          <a:bodyPr rIns="45720" anchor="ctr">
            <a:scene3d>
              <a:camera prst="orthographicFront"/>
              <a:lightRig rig="threePt" dir="t">
                <a:rot lat="0" lon="0" rev="4800000"/>
              </a:lightRig>
            </a:scene3d>
            <a:sp3d prstMaterial="matte">
              <a:bevelT w="0" h="0"/>
            </a:sp3d>
          </a:bodyPr>
          <a:lstStyle>
            <a:lvl1pPr algn="l" rtl="0" eaLnBrk="0" fontAlgn="base" hangingPunct="0">
              <a:spcBef>
                <a:spcPct val="0"/>
              </a:spcBef>
              <a:spcAft>
                <a:spcPct val="0"/>
              </a:spcAft>
              <a:defRPr sz="2400" b="1" kern="1200">
                <a:solidFill>
                  <a:srgbClr val="FFD25D"/>
                </a:solidFill>
                <a:latin typeface="+mj-lt"/>
                <a:ea typeface="ＭＳ Ｐゴシック" charset="0"/>
                <a:cs typeface="ＭＳ Ｐゴシック" charset="0"/>
              </a:defRPr>
            </a:lvl1pPr>
            <a:lvl2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2pPr>
            <a:lvl3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3pPr>
            <a:lvl4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4pPr>
            <a:lvl5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a:lstStyle>
          <a:p>
            <a:pPr algn="ctr" eaLnBrk="1" fontAlgn="auto" hangingPunct="1">
              <a:spcAft>
                <a:spcPts val="0"/>
              </a:spcAft>
              <a:defRPr/>
            </a:pPr>
            <a:r>
              <a:rPr lang="en-US" altLang="en-US" sz="1200" b="0" dirty="0">
                <a:solidFill>
                  <a:srgbClr val="1F1B1C"/>
                </a:solidFill>
                <a:latin typeface="Arial" panose="020B0604020202020204" pitchFamily="34" charset="0"/>
                <a:ea typeface="+mj-ea"/>
                <a:cs typeface="Arial" panose="020B0604020202020204" pitchFamily="34" charset="0"/>
              </a:rPr>
              <a:t>Slide 2 of x</a:t>
            </a:r>
          </a:p>
        </p:txBody>
      </p:sp>
      <p:sp>
        <p:nvSpPr>
          <p:cNvPr id="9" name="Rectangle 2">
            <a:extLst>
              <a:ext uri="{FF2B5EF4-FFF2-40B4-BE49-F238E27FC236}">
                <a16:creationId xmlns:a16="http://schemas.microsoft.com/office/drawing/2014/main" id="{E4FBD1FB-F3B1-4CF1-81EA-4DC4C1324253}"/>
              </a:ext>
            </a:extLst>
          </p:cNvPr>
          <p:cNvSpPr txBox="1">
            <a:spLocks noChangeArrowheads="1"/>
          </p:cNvSpPr>
          <p:nvPr/>
        </p:nvSpPr>
        <p:spPr>
          <a:xfrm>
            <a:off x="2000690" y="232253"/>
            <a:ext cx="3885488" cy="381000"/>
          </a:xfrm>
          <a:prstGeom prst="rect">
            <a:avLst/>
          </a:prstGeom>
        </p:spPr>
        <p:txBody>
          <a:bodyPr rIns="45720" anchor="ctr"/>
          <a:lstStyle>
            <a:lvl1pPr algn="l" rtl="0" eaLnBrk="0" fontAlgn="base" hangingPunct="0">
              <a:spcBef>
                <a:spcPct val="0"/>
              </a:spcBef>
              <a:spcAft>
                <a:spcPct val="0"/>
              </a:spcAft>
              <a:defRPr sz="2400" b="1" kern="1200">
                <a:solidFill>
                  <a:schemeClr val="accent1">
                    <a:lumMod val="60000"/>
                    <a:lumOff val="40000"/>
                  </a:schemeClr>
                </a:solidFill>
                <a:latin typeface="+mj-lt"/>
                <a:ea typeface="ＭＳ Ｐゴシック" charset="0"/>
                <a:cs typeface="+mj-cs"/>
              </a:defRPr>
            </a:lvl1pPr>
            <a:lvl2pPr algn="l" rtl="0" eaLnBrk="0" fontAlgn="base" hangingPunct="0">
              <a:spcBef>
                <a:spcPct val="0"/>
              </a:spcBef>
              <a:spcAft>
                <a:spcPct val="0"/>
              </a:spcAft>
              <a:defRPr sz="4500" b="1">
                <a:solidFill>
                  <a:srgbClr val="FFC800"/>
                </a:solidFill>
                <a:latin typeface="Corbel" pitchFamily="34" charset="0"/>
                <a:ea typeface="ＭＳ Ｐゴシック" charset="0"/>
              </a:defRPr>
            </a:lvl2pPr>
            <a:lvl3pPr algn="l" rtl="0" eaLnBrk="0" fontAlgn="base" hangingPunct="0">
              <a:spcBef>
                <a:spcPct val="0"/>
              </a:spcBef>
              <a:spcAft>
                <a:spcPct val="0"/>
              </a:spcAft>
              <a:defRPr sz="4500" b="1">
                <a:solidFill>
                  <a:srgbClr val="FFC800"/>
                </a:solidFill>
                <a:latin typeface="Corbel" pitchFamily="34" charset="0"/>
                <a:ea typeface="ＭＳ Ｐゴシック" charset="0"/>
              </a:defRPr>
            </a:lvl3pPr>
            <a:lvl4pPr algn="l" rtl="0" eaLnBrk="0" fontAlgn="base" hangingPunct="0">
              <a:spcBef>
                <a:spcPct val="0"/>
              </a:spcBef>
              <a:spcAft>
                <a:spcPct val="0"/>
              </a:spcAft>
              <a:defRPr sz="4500" b="1">
                <a:solidFill>
                  <a:srgbClr val="FFC800"/>
                </a:solidFill>
                <a:latin typeface="Corbel" pitchFamily="34" charset="0"/>
                <a:ea typeface="ＭＳ Ｐゴシック" charset="0"/>
              </a:defRPr>
            </a:lvl4pPr>
            <a:lvl5pPr algn="l" rtl="0" eaLnBrk="0" fontAlgn="base" hangingPunct="0">
              <a:spcBef>
                <a:spcPct val="0"/>
              </a:spcBef>
              <a:spcAft>
                <a:spcPct val="0"/>
              </a:spcAft>
              <a:defRPr sz="4500" b="1">
                <a:solidFill>
                  <a:srgbClr val="FFC800"/>
                </a:solidFill>
                <a:latin typeface="Corbel" pitchFamily="34" charset="0"/>
                <a:ea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a:lstStyle>
          <a:p>
            <a:pPr eaLnBrk="1" fontAlgn="auto" hangingPunct="1">
              <a:spcAft>
                <a:spcPts val="0"/>
              </a:spcAft>
              <a:defRPr/>
            </a:pPr>
            <a:r>
              <a:rPr lang="en-US" altLang="en-US" sz="1300" b="0" dirty="0">
                <a:solidFill>
                  <a:schemeClr val="tx1"/>
                </a:solidFill>
                <a:latin typeface="Arial" pitchFamily="34" charset="0"/>
                <a:ea typeface="+mj-ea"/>
                <a:cs typeface="Arial" pitchFamily="34" charset="0"/>
              </a:rPr>
              <a:t>Project Category</a:t>
            </a:r>
            <a:br>
              <a:rPr lang="en-US" altLang="en-US" sz="1300" b="0" dirty="0">
                <a:solidFill>
                  <a:schemeClr val="tx1"/>
                </a:solidFill>
                <a:latin typeface="Arial" pitchFamily="34" charset="0"/>
                <a:ea typeface="+mj-ea"/>
                <a:cs typeface="Arial" pitchFamily="34" charset="0"/>
              </a:rPr>
            </a:br>
            <a:r>
              <a:rPr lang="en-US" altLang="en-US" sz="1300" b="0" dirty="0">
                <a:solidFill>
                  <a:schemeClr val="tx1"/>
                </a:solidFill>
                <a:latin typeface="Arial" pitchFamily="34" charset="0"/>
                <a:ea typeface="+mj-ea"/>
                <a:cs typeface="Arial" pitchFamily="34" charset="0"/>
              </a:rPr>
              <a:t>Project Name</a:t>
            </a:r>
          </a:p>
        </p:txBody>
      </p:sp>
      <p:pic>
        <p:nvPicPr>
          <p:cNvPr id="10" name="Picture 2" descr="C:\Users\Oliver\Desktop\ASLA_Connecticut_Green_Black.tif">
            <a:extLst>
              <a:ext uri="{FF2B5EF4-FFF2-40B4-BE49-F238E27FC236}">
                <a16:creationId xmlns:a16="http://schemas.microsoft.com/office/drawing/2014/main" id="{48CE646A-C93B-4C17-8367-59C79CEDBD72}"/>
              </a:ext>
            </a:extLst>
          </p:cNvPr>
          <p:cNvPicPr>
            <a:picLocks noChangeAspect="1" noChangeArrowheads="1"/>
          </p:cNvPicPr>
          <p:nvPr/>
        </p:nvPicPr>
        <p:blipFill>
          <a:blip r:embed="rId3" cstate="print"/>
          <a:srcRect/>
          <a:stretch>
            <a:fillRect/>
          </a:stretch>
        </p:blipFill>
        <p:spPr bwMode="auto">
          <a:xfrm>
            <a:off x="425388" y="239005"/>
            <a:ext cx="1502874" cy="461684"/>
          </a:xfrm>
          <a:prstGeom prst="rect">
            <a:avLst/>
          </a:prstGeom>
          <a:noFill/>
        </p:spPr>
      </p:pic>
    </p:spTree>
    <p:extLst>
      <p:ext uri="{BB962C8B-B14F-4D97-AF65-F5344CB8AC3E}">
        <p14:creationId xmlns:p14="http://schemas.microsoft.com/office/powerpoint/2010/main" val="544562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8"/>
          <p:cNvSpPr txBox="1">
            <a:spLocks noChangeArrowheads="1"/>
          </p:cNvSpPr>
          <p:nvPr/>
        </p:nvSpPr>
        <p:spPr bwMode="auto">
          <a:xfrm>
            <a:off x="336180" y="983801"/>
            <a:ext cx="7836138" cy="30839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nSpc>
                <a:spcPct val="90000"/>
              </a:lnSpc>
            </a:pPr>
            <a:r>
              <a:rPr lang="en-US" sz="1200" b="1" u="sng" dirty="0">
                <a:latin typeface="Arial" panose="020B0604020202020204" pitchFamily="34" charset="0"/>
                <a:cs typeface="Arial" panose="020B0604020202020204" pitchFamily="34" charset="0"/>
              </a:rPr>
              <a:t>Statement of Significance / Design Intent:</a:t>
            </a:r>
            <a:endParaRPr lang="en-US" sz="1200" dirty="0">
              <a:latin typeface="Arial" panose="020B0604020202020204" pitchFamily="34" charset="0"/>
              <a:cs typeface="Arial" panose="020B0604020202020204" pitchFamily="34" charset="0"/>
            </a:endParaRPr>
          </a:p>
          <a:p>
            <a:pPr>
              <a:lnSpc>
                <a:spcPct val="90000"/>
              </a:lnSpc>
            </a:pPr>
            <a:endParaRPr lang="en-US" sz="1200" dirty="0">
              <a:latin typeface="Arial" panose="020B0604020202020204" pitchFamily="34" charset="0"/>
              <a:cs typeface="Arial" panose="020B0604020202020204" pitchFamily="34" charset="0"/>
            </a:endParaRPr>
          </a:p>
          <a:p>
            <a:pPr>
              <a:lnSpc>
                <a:spcPct val="90000"/>
              </a:lnSpc>
            </a:pPr>
            <a:r>
              <a:rPr lang="en-US" sz="1200" dirty="0">
                <a:solidFill>
                  <a:srgbClr val="000000"/>
                </a:solidFill>
                <a:latin typeface="Arial" panose="020B0604020202020204" pitchFamily="34" charset="0"/>
                <a:cs typeface="Arial" panose="020B0604020202020204" pitchFamily="34" charset="0"/>
              </a:rPr>
              <a:t>I</a:t>
            </a:r>
            <a:r>
              <a:rPr lang="en-US" sz="1200" dirty="0">
                <a:latin typeface="Arial" panose="020B0604020202020204" pitchFamily="34" charset="0"/>
                <a:cs typeface="Arial" panose="020B0604020202020204" pitchFamily="34" charset="0"/>
              </a:rPr>
              <a:t>n </a:t>
            </a:r>
            <a:r>
              <a:rPr lang="en-US" altLang="ja-JP" sz="1200" dirty="0">
                <a:latin typeface="Arial" panose="020B0604020202020204" pitchFamily="34" charset="0"/>
                <a:cs typeface="Arial" panose="020B0604020202020204" pitchFamily="34" charset="0"/>
              </a:rPr>
              <a:t>250 words or less, using bullet points, </a:t>
            </a:r>
            <a:r>
              <a:rPr lang="en-US" sz="1200" dirty="0">
                <a:latin typeface="Arial" panose="020B0604020202020204" pitchFamily="34" charset="0"/>
                <a:cs typeface="Arial" panose="020B0604020202020204" pitchFamily="34" charset="0"/>
              </a:rPr>
              <a:t>describe the project’s</a:t>
            </a:r>
            <a:r>
              <a:rPr lang="en-US" altLang="ja-JP" sz="1200" dirty="0">
                <a:latin typeface="Arial" panose="020B0604020202020204" pitchFamily="34" charset="0"/>
                <a:cs typeface="Arial" panose="020B0604020202020204" pitchFamily="34" charset="0"/>
              </a:rPr>
              <a:t> worthiness for an award, focusing on the criteria used for judging each category. </a:t>
            </a:r>
          </a:p>
          <a:p>
            <a:pPr>
              <a:lnSpc>
                <a:spcPct val="90000"/>
              </a:lnSpc>
            </a:pPr>
            <a:endParaRPr lang="en-US" altLang="ja-JP" sz="1200" dirty="0">
              <a:latin typeface="Arial" panose="020B0604020202020204" pitchFamily="34" charset="0"/>
              <a:cs typeface="Arial" panose="020B0604020202020204" pitchFamily="34" charset="0"/>
            </a:endParaRPr>
          </a:p>
          <a:p>
            <a:pPr>
              <a:lnSpc>
                <a:spcPct val="90000"/>
              </a:lnSpc>
            </a:pPr>
            <a:r>
              <a:rPr lang="en-US" altLang="ja-JP" sz="1200" dirty="0">
                <a:latin typeface="Arial" panose="020B0604020202020204" pitchFamily="34" charset="0"/>
                <a:cs typeface="Arial" panose="020B0604020202020204" pitchFamily="34" charset="0"/>
              </a:rPr>
              <a:t>•</a:t>
            </a:r>
          </a:p>
          <a:p>
            <a:pPr>
              <a:lnSpc>
                <a:spcPct val="90000"/>
              </a:lnSpc>
            </a:pPr>
            <a:endParaRPr lang="en-US" altLang="ja-JP" sz="1200" dirty="0">
              <a:solidFill>
                <a:srgbClr val="262626"/>
              </a:solidFill>
              <a:latin typeface="Arial" panose="020B0604020202020204" pitchFamily="34" charset="0"/>
              <a:cs typeface="Arial" panose="020B0604020202020204" pitchFamily="34" charset="0"/>
            </a:endParaRPr>
          </a:p>
          <a:p>
            <a:pPr>
              <a:lnSpc>
                <a:spcPct val="90000"/>
              </a:lnSpc>
            </a:pPr>
            <a:endParaRPr lang="en-US" altLang="ja-JP" sz="1200" dirty="0">
              <a:solidFill>
                <a:srgbClr val="262626"/>
              </a:solidFill>
              <a:latin typeface="Arial" panose="020B0604020202020204" pitchFamily="34" charset="0"/>
              <a:cs typeface="Arial" panose="020B0604020202020204" pitchFamily="34" charset="0"/>
            </a:endParaRPr>
          </a:p>
          <a:p>
            <a:pPr>
              <a:lnSpc>
                <a:spcPct val="90000"/>
              </a:lnSpc>
            </a:pPr>
            <a:r>
              <a:rPr lang="en-US" altLang="ja-JP" sz="1200" dirty="0">
                <a:solidFill>
                  <a:srgbClr val="262626"/>
                </a:solidFill>
                <a:latin typeface="Arial" panose="020B0604020202020204" pitchFamily="34" charset="0"/>
                <a:cs typeface="Arial" panose="020B0604020202020204" pitchFamily="34" charset="0"/>
              </a:rPr>
              <a:t>•</a:t>
            </a:r>
          </a:p>
          <a:p>
            <a:pPr>
              <a:lnSpc>
                <a:spcPct val="90000"/>
              </a:lnSpc>
            </a:pPr>
            <a:endParaRPr lang="en-US" altLang="ja-JP" sz="1200" dirty="0">
              <a:solidFill>
                <a:srgbClr val="262626"/>
              </a:solidFill>
              <a:latin typeface="Arial" panose="020B0604020202020204" pitchFamily="34" charset="0"/>
              <a:cs typeface="Arial" panose="020B0604020202020204" pitchFamily="34" charset="0"/>
            </a:endParaRPr>
          </a:p>
          <a:p>
            <a:pPr>
              <a:lnSpc>
                <a:spcPct val="90000"/>
              </a:lnSpc>
            </a:pPr>
            <a:endParaRPr lang="en-US" altLang="ja-JP" sz="1200" dirty="0">
              <a:solidFill>
                <a:srgbClr val="262626"/>
              </a:solidFill>
              <a:latin typeface="Arial" panose="020B0604020202020204" pitchFamily="34" charset="0"/>
              <a:cs typeface="Arial" panose="020B0604020202020204" pitchFamily="34" charset="0"/>
            </a:endParaRPr>
          </a:p>
          <a:p>
            <a:pPr>
              <a:lnSpc>
                <a:spcPct val="90000"/>
              </a:lnSpc>
            </a:pPr>
            <a:r>
              <a:rPr lang="en-US" altLang="ja-JP" sz="1200" dirty="0">
                <a:solidFill>
                  <a:srgbClr val="262626"/>
                </a:solidFill>
                <a:latin typeface="Arial" panose="020B0604020202020204" pitchFamily="34" charset="0"/>
                <a:cs typeface="Arial" panose="020B0604020202020204" pitchFamily="34" charset="0"/>
              </a:rPr>
              <a:t>•</a:t>
            </a:r>
          </a:p>
          <a:p>
            <a:pPr>
              <a:lnSpc>
                <a:spcPct val="90000"/>
              </a:lnSpc>
            </a:pPr>
            <a:endParaRPr lang="en-US" altLang="ja-JP" sz="1200" dirty="0">
              <a:solidFill>
                <a:srgbClr val="262626"/>
              </a:solidFill>
              <a:latin typeface="Arial" panose="020B0604020202020204" pitchFamily="34" charset="0"/>
              <a:cs typeface="Arial" panose="020B0604020202020204" pitchFamily="34" charset="0"/>
            </a:endParaRPr>
          </a:p>
          <a:p>
            <a:pPr>
              <a:lnSpc>
                <a:spcPct val="90000"/>
              </a:lnSpc>
            </a:pPr>
            <a:endParaRPr lang="en-US" altLang="ja-JP" sz="1200" dirty="0">
              <a:solidFill>
                <a:srgbClr val="262626"/>
              </a:solidFill>
              <a:latin typeface="Arial" panose="020B0604020202020204" pitchFamily="34" charset="0"/>
              <a:cs typeface="Arial" panose="020B0604020202020204" pitchFamily="34" charset="0"/>
            </a:endParaRPr>
          </a:p>
          <a:p>
            <a:pPr>
              <a:lnSpc>
                <a:spcPct val="90000"/>
              </a:lnSpc>
            </a:pPr>
            <a:r>
              <a:rPr lang="en-US" altLang="ja-JP" sz="1200" dirty="0">
                <a:solidFill>
                  <a:srgbClr val="262626"/>
                </a:solidFill>
                <a:latin typeface="Arial" panose="020B0604020202020204" pitchFamily="34" charset="0"/>
                <a:cs typeface="Arial" panose="020B0604020202020204" pitchFamily="34" charset="0"/>
              </a:rPr>
              <a:t>•</a:t>
            </a:r>
          </a:p>
          <a:p>
            <a:pPr>
              <a:lnSpc>
                <a:spcPct val="90000"/>
              </a:lnSpc>
            </a:pPr>
            <a:endParaRPr lang="en-US" altLang="ja-JP" sz="1200" dirty="0">
              <a:solidFill>
                <a:srgbClr val="262626"/>
              </a:solidFill>
              <a:latin typeface="Arial" panose="020B0604020202020204" pitchFamily="34" charset="0"/>
              <a:cs typeface="Arial" panose="020B0604020202020204" pitchFamily="34" charset="0"/>
            </a:endParaRPr>
          </a:p>
          <a:p>
            <a:pPr>
              <a:lnSpc>
                <a:spcPct val="90000"/>
              </a:lnSpc>
            </a:pPr>
            <a:endParaRPr lang="en-US" altLang="ja-JP" sz="1200" dirty="0">
              <a:solidFill>
                <a:srgbClr val="262626"/>
              </a:solidFill>
              <a:latin typeface="Arial" panose="020B0604020202020204" pitchFamily="34" charset="0"/>
              <a:cs typeface="Arial" panose="020B0604020202020204" pitchFamily="34" charset="0"/>
            </a:endParaRPr>
          </a:p>
          <a:p>
            <a:pPr>
              <a:lnSpc>
                <a:spcPct val="90000"/>
              </a:lnSpc>
            </a:pPr>
            <a:r>
              <a:rPr lang="en-US" altLang="ja-JP" sz="1200" dirty="0">
                <a:solidFill>
                  <a:srgbClr val="262626"/>
                </a:solidFill>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cxnSp>
        <p:nvCxnSpPr>
          <p:cNvPr id="19" name="Straight Connector 18"/>
          <p:cNvCxnSpPr/>
          <p:nvPr/>
        </p:nvCxnSpPr>
        <p:spPr>
          <a:xfrm>
            <a:off x="0" y="6284561"/>
            <a:ext cx="9144000" cy="0"/>
          </a:xfrm>
          <a:prstGeom prst="line">
            <a:avLst/>
          </a:prstGeom>
          <a:ln>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353962" y="6309421"/>
            <a:ext cx="5219699" cy="246221"/>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Please do not use the area below this line (</a:t>
            </a:r>
            <a:r>
              <a:rPr lang="en-US" sz="1000" b="1" dirty="0">
                <a:latin typeface="Arial" panose="020B0604020202020204" pitchFamily="34" charset="0"/>
                <a:cs typeface="Arial" panose="020B0604020202020204" pitchFamily="34" charset="0"/>
              </a:rPr>
              <a:t>and erase this text from your presentation</a:t>
            </a:r>
            <a:r>
              <a:rPr lang="en-US" sz="1000" dirty="0">
                <a:latin typeface="Arial" panose="020B0604020202020204" pitchFamily="34" charset="0"/>
                <a:cs typeface="Arial" panose="020B0604020202020204" pitchFamily="34" charset="0"/>
              </a:rPr>
              <a:t>)</a:t>
            </a:r>
          </a:p>
        </p:txBody>
      </p:sp>
      <p:sp>
        <p:nvSpPr>
          <p:cNvPr id="8" name="Rectangle 2">
            <a:extLst>
              <a:ext uri="{FF2B5EF4-FFF2-40B4-BE49-F238E27FC236}">
                <a16:creationId xmlns:a16="http://schemas.microsoft.com/office/drawing/2014/main" id="{9AC03EE3-B2B4-4CA4-BC39-6A66DC74B622}"/>
              </a:ext>
            </a:extLst>
          </p:cNvPr>
          <p:cNvSpPr txBox="1">
            <a:spLocks noChangeArrowheads="1"/>
          </p:cNvSpPr>
          <p:nvPr/>
        </p:nvSpPr>
        <p:spPr>
          <a:xfrm>
            <a:off x="7775637" y="154196"/>
            <a:ext cx="942975" cy="285750"/>
          </a:xfrm>
          <a:prstGeom prst="rect">
            <a:avLst/>
          </a:prstGeom>
        </p:spPr>
        <p:txBody>
          <a:bodyPr rIns="45720" anchor="ctr">
            <a:scene3d>
              <a:camera prst="orthographicFront"/>
              <a:lightRig rig="threePt" dir="t">
                <a:rot lat="0" lon="0" rev="4800000"/>
              </a:lightRig>
            </a:scene3d>
            <a:sp3d prstMaterial="matte">
              <a:bevelT w="0" h="0"/>
            </a:sp3d>
          </a:bodyPr>
          <a:lstStyle>
            <a:lvl1pPr algn="l" rtl="0" eaLnBrk="0" fontAlgn="base" hangingPunct="0">
              <a:spcBef>
                <a:spcPct val="0"/>
              </a:spcBef>
              <a:spcAft>
                <a:spcPct val="0"/>
              </a:spcAft>
              <a:defRPr sz="2400" b="1" kern="1200">
                <a:solidFill>
                  <a:srgbClr val="FFD25D"/>
                </a:solidFill>
                <a:latin typeface="+mj-lt"/>
                <a:ea typeface="ＭＳ Ｐゴシック" charset="0"/>
                <a:cs typeface="ＭＳ Ｐゴシック" charset="0"/>
              </a:defRPr>
            </a:lvl1pPr>
            <a:lvl2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2pPr>
            <a:lvl3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3pPr>
            <a:lvl4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4pPr>
            <a:lvl5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a:lstStyle>
          <a:p>
            <a:pPr algn="ctr" eaLnBrk="1" fontAlgn="auto" hangingPunct="1">
              <a:spcAft>
                <a:spcPts val="0"/>
              </a:spcAft>
              <a:defRPr/>
            </a:pPr>
            <a:r>
              <a:rPr lang="en-US" altLang="en-US" sz="1200" b="0" dirty="0">
                <a:solidFill>
                  <a:srgbClr val="1F1B1C"/>
                </a:solidFill>
                <a:latin typeface="Arial" panose="020B0604020202020204" pitchFamily="34" charset="0"/>
                <a:ea typeface="+mj-ea"/>
                <a:cs typeface="Arial" panose="020B0604020202020204" pitchFamily="34" charset="0"/>
              </a:rPr>
              <a:t>Slide 3 of x</a:t>
            </a:r>
          </a:p>
        </p:txBody>
      </p:sp>
      <p:sp>
        <p:nvSpPr>
          <p:cNvPr id="11" name="Rectangle 2">
            <a:extLst>
              <a:ext uri="{FF2B5EF4-FFF2-40B4-BE49-F238E27FC236}">
                <a16:creationId xmlns:a16="http://schemas.microsoft.com/office/drawing/2014/main" id="{AA419D4F-083F-40DF-8D1C-69AB658B5636}"/>
              </a:ext>
            </a:extLst>
          </p:cNvPr>
          <p:cNvSpPr txBox="1">
            <a:spLocks noChangeArrowheads="1"/>
          </p:cNvSpPr>
          <p:nvPr/>
        </p:nvSpPr>
        <p:spPr>
          <a:xfrm>
            <a:off x="2000690" y="232253"/>
            <a:ext cx="3885488" cy="381000"/>
          </a:xfrm>
          <a:prstGeom prst="rect">
            <a:avLst/>
          </a:prstGeom>
        </p:spPr>
        <p:txBody>
          <a:bodyPr rIns="45720" anchor="ctr"/>
          <a:lstStyle>
            <a:lvl1pPr algn="l" rtl="0" eaLnBrk="0" fontAlgn="base" hangingPunct="0">
              <a:spcBef>
                <a:spcPct val="0"/>
              </a:spcBef>
              <a:spcAft>
                <a:spcPct val="0"/>
              </a:spcAft>
              <a:defRPr sz="2400" b="1" kern="1200">
                <a:solidFill>
                  <a:schemeClr val="accent1">
                    <a:lumMod val="60000"/>
                    <a:lumOff val="40000"/>
                  </a:schemeClr>
                </a:solidFill>
                <a:latin typeface="+mj-lt"/>
                <a:ea typeface="ＭＳ Ｐゴシック" charset="0"/>
                <a:cs typeface="+mj-cs"/>
              </a:defRPr>
            </a:lvl1pPr>
            <a:lvl2pPr algn="l" rtl="0" eaLnBrk="0" fontAlgn="base" hangingPunct="0">
              <a:spcBef>
                <a:spcPct val="0"/>
              </a:spcBef>
              <a:spcAft>
                <a:spcPct val="0"/>
              </a:spcAft>
              <a:defRPr sz="4500" b="1">
                <a:solidFill>
                  <a:srgbClr val="FFC800"/>
                </a:solidFill>
                <a:latin typeface="Corbel" pitchFamily="34" charset="0"/>
                <a:ea typeface="ＭＳ Ｐゴシック" charset="0"/>
              </a:defRPr>
            </a:lvl2pPr>
            <a:lvl3pPr algn="l" rtl="0" eaLnBrk="0" fontAlgn="base" hangingPunct="0">
              <a:spcBef>
                <a:spcPct val="0"/>
              </a:spcBef>
              <a:spcAft>
                <a:spcPct val="0"/>
              </a:spcAft>
              <a:defRPr sz="4500" b="1">
                <a:solidFill>
                  <a:srgbClr val="FFC800"/>
                </a:solidFill>
                <a:latin typeface="Corbel" pitchFamily="34" charset="0"/>
                <a:ea typeface="ＭＳ Ｐゴシック" charset="0"/>
              </a:defRPr>
            </a:lvl3pPr>
            <a:lvl4pPr algn="l" rtl="0" eaLnBrk="0" fontAlgn="base" hangingPunct="0">
              <a:spcBef>
                <a:spcPct val="0"/>
              </a:spcBef>
              <a:spcAft>
                <a:spcPct val="0"/>
              </a:spcAft>
              <a:defRPr sz="4500" b="1">
                <a:solidFill>
                  <a:srgbClr val="FFC800"/>
                </a:solidFill>
                <a:latin typeface="Corbel" pitchFamily="34" charset="0"/>
                <a:ea typeface="ＭＳ Ｐゴシック" charset="0"/>
              </a:defRPr>
            </a:lvl4pPr>
            <a:lvl5pPr algn="l" rtl="0" eaLnBrk="0" fontAlgn="base" hangingPunct="0">
              <a:spcBef>
                <a:spcPct val="0"/>
              </a:spcBef>
              <a:spcAft>
                <a:spcPct val="0"/>
              </a:spcAft>
              <a:defRPr sz="4500" b="1">
                <a:solidFill>
                  <a:srgbClr val="FFC800"/>
                </a:solidFill>
                <a:latin typeface="Corbel" pitchFamily="34" charset="0"/>
                <a:ea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a:lstStyle>
          <a:p>
            <a:pPr eaLnBrk="1" fontAlgn="auto" hangingPunct="1">
              <a:spcAft>
                <a:spcPts val="0"/>
              </a:spcAft>
              <a:defRPr/>
            </a:pPr>
            <a:r>
              <a:rPr lang="en-US" altLang="en-US" sz="1300" b="0" dirty="0">
                <a:solidFill>
                  <a:schemeClr val="tx1"/>
                </a:solidFill>
                <a:latin typeface="Arial" pitchFamily="34" charset="0"/>
                <a:ea typeface="+mj-ea"/>
                <a:cs typeface="Arial" pitchFamily="34" charset="0"/>
              </a:rPr>
              <a:t>Project Category</a:t>
            </a:r>
            <a:br>
              <a:rPr lang="en-US" altLang="en-US" sz="1300" b="0" dirty="0">
                <a:solidFill>
                  <a:schemeClr val="tx1"/>
                </a:solidFill>
                <a:latin typeface="Arial" pitchFamily="34" charset="0"/>
                <a:ea typeface="+mj-ea"/>
                <a:cs typeface="Arial" pitchFamily="34" charset="0"/>
              </a:rPr>
            </a:br>
            <a:r>
              <a:rPr lang="en-US" altLang="en-US" sz="1300" b="0" dirty="0">
                <a:solidFill>
                  <a:schemeClr val="tx1"/>
                </a:solidFill>
                <a:latin typeface="Arial" pitchFamily="34" charset="0"/>
                <a:ea typeface="+mj-ea"/>
                <a:cs typeface="Arial" pitchFamily="34" charset="0"/>
              </a:rPr>
              <a:t>Project Name</a:t>
            </a:r>
          </a:p>
        </p:txBody>
      </p:sp>
      <p:pic>
        <p:nvPicPr>
          <p:cNvPr id="12" name="Picture 2" descr="C:\Users\Oliver\Desktop\ASLA_Connecticut_Green_Black.tif">
            <a:extLst>
              <a:ext uri="{FF2B5EF4-FFF2-40B4-BE49-F238E27FC236}">
                <a16:creationId xmlns:a16="http://schemas.microsoft.com/office/drawing/2014/main" id="{E948D229-B079-4B54-91D1-34C66CB73AA8}"/>
              </a:ext>
            </a:extLst>
          </p:cNvPr>
          <p:cNvPicPr>
            <a:picLocks noChangeAspect="1" noChangeArrowheads="1"/>
          </p:cNvPicPr>
          <p:nvPr/>
        </p:nvPicPr>
        <p:blipFill>
          <a:blip r:embed="rId3" cstate="print"/>
          <a:srcRect/>
          <a:stretch>
            <a:fillRect/>
          </a:stretch>
        </p:blipFill>
        <p:spPr bwMode="auto">
          <a:xfrm>
            <a:off x="425388" y="239005"/>
            <a:ext cx="1502874" cy="46168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9"/>
          <p:cNvSpPr txBox="1">
            <a:spLocks noChangeArrowheads="1"/>
          </p:cNvSpPr>
          <p:nvPr/>
        </p:nvSpPr>
        <p:spPr bwMode="auto">
          <a:xfrm>
            <a:off x="336180" y="969411"/>
            <a:ext cx="8117396" cy="5909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nSpc>
                <a:spcPct val="90000"/>
              </a:lnSpc>
            </a:pPr>
            <a:r>
              <a:rPr lang="en-US" sz="1200" i="1" dirty="0">
                <a:latin typeface="Arial" panose="020B0604020202020204" pitchFamily="34" charset="0"/>
                <a:cs typeface="Arial" panose="020B0604020202020204" pitchFamily="34" charset="0"/>
              </a:rPr>
              <a:t>Duplicate this slide for a minimum of 8 and no more than 15 additional slides for images of project graphics and photographs with a short caption (50 words or less) for each image or slide, (and erase this text from your presentation).</a:t>
            </a:r>
          </a:p>
        </p:txBody>
      </p:sp>
      <p:cxnSp>
        <p:nvCxnSpPr>
          <p:cNvPr id="13" name="Straight Connector 12"/>
          <p:cNvCxnSpPr/>
          <p:nvPr/>
        </p:nvCxnSpPr>
        <p:spPr>
          <a:xfrm>
            <a:off x="0" y="6284561"/>
            <a:ext cx="9144000" cy="0"/>
          </a:xfrm>
          <a:prstGeom prst="line">
            <a:avLst/>
          </a:prstGeom>
          <a:ln>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368708" y="6309421"/>
            <a:ext cx="5219699" cy="246221"/>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Please do not use the area below this line (</a:t>
            </a:r>
            <a:r>
              <a:rPr lang="en-US" sz="1000" b="1" dirty="0">
                <a:latin typeface="Arial" panose="020B0604020202020204" pitchFamily="34" charset="0"/>
                <a:cs typeface="Arial" panose="020B0604020202020204" pitchFamily="34" charset="0"/>
              </a:rPr>
              <a:t>and erase this text from your presentation</a:t>
            </a:r>
            <a:r>
              <a:rPr lang="en-US" sz="1000" dirty="0">
                <a:latin typeface="Arial" panose="020B0604020202020204" pitchFamily="34" charset="0"/>
                <a:cs typeface="Arial" panose="020B0604020202020204" pitchFamily="34" charset="0"/>
              </a:rPr>
              <a:t>)</a:t>
            </a:r>
          </a:p>
        </p:txBody>
      </p:sp>
      <p:sp>
        <p:nvSpPr>
          <p:cNvPr id="8" name="Rectangle 2">
            <a:extLst>
              <a:ext uri="{FF2B5EF4-FFF2-40B4-BE49-F238E27FC236}">
                <a16:creationId xmlns:a16="http://schemas.microsoft.com/office/drawing/2014/main" id="{119655F7-983B-4518-9C81-FC7EBB0075E2}"/>
              </a:ext>
            </a:extLst>
          </p:cNvPr>
          <p:cNvSpPr txBox="1">
            <a:spLocks noChangeArrowheads="1"/>
          </p:cNvSpPr>
          <p:nvPr/>
        </p:nvSpPr>
        <p:spPr>
          <a:xfrm>
            <a:off x="7775637" y="154196"/>
            <a:ext cx="942975" cy="285750"/>
          </a:xfrm>
          <a:prstGeom prst="rect">
            <a:avLst/>
          </a:prstGeom>
        </p:spPr>
        <p:txBody>
          <a:bodyPr rIns="45720" anchor="ctr">
            <a:scene3d>
              <a:camera prst="orthographicFront"/>
              <a:lightRig rig="threePt" dir="t">
                <a:rot lat="0" lon="0" rev="4800000"/>
              </a:lightRig>
            </a:scene3d>
            <a:sp3d prstMaterial="matte">
              <a:bevelT w="0" h="0"/>
            </a:sp3d>
          </a:bodyPr>
          <a:lstStyle>
            <a:lvl1pPr algn="l" rtl="0" eaLnBrk="0" fontAlgn="base" hangingPunct="0">
              <a:spcBef>
                <a:spcPct val="0"/>
              </a:spcBef>
              <a:spcAft>
                <a:spcPct val="0"/>
              </a:spcAft>
              <a:defRPr sz="2400" b="1" kern="1200">
                <a:solidFill>
                  <a:srgbClr val="FFD25D"/>
                </a:solidFill>
                <a:latin typeface="+mj-lt"/>
                <a:ea typeface="ＭＳ Ｐゴシック" charset="0"/>
                <a:cs typeface="ＭＳ Ｐゴシック" charset="0"/>
              </a:defRPr>
            </a:lvl1pPr>
            <a:lvl2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2pPr>
            <a:lvl3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3pPr>
            <a:lvl4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4pPr>
            <a:lvl5pPr algn="l" rtl="0" eaLnBrk="0" fontAlgn="base" hangingPunct="0">
              <a:spcBef>
                <a:spcPct val="0"/>
              </a:spcBef>
              <a:spcAft>
                <a:spcPct val="0"/>
              </a:spcAft>
              <a:defRPr sz="2400" b="1">
                <a:solidFill>
                  <a:srgbClr val="FFD25D"/>
                </a:solidFill>
                <a:latin typeface="Corbel" pitchFamily="34" charset="0"/>
                <a:ea typeface="ＭＳ Ｐゴシック" charset="0"/>
                <a:cs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a:lstStyle>
          <a:p>
            <a:pPr algn="ctr" eaLnBrk="1" fontAlgn="auto" hangingPunct="1">
              <a:spcAft>
                <a:spcPts val="0"/>
              </a:spcAft>
              <a:defRPr/>
            </a:pPr>
            <a:r>
              <a:rPr lang="en-US" altLang="en-US" sz="1200" b="0" dirty="0">
                <a:solidFill>
                  <a:srgbClr val="1F1B1C"/>
                </a:solidFill>
                <a:latin typeface="Arial" panose="020B0604020202020204" pitchFamily="34" charset="0"/>
                <a:ea typeface="+mj-ea"/>
                <a:cs typeface="Arial" panose="020B0604020202020204" pitchFamily="34" charset="0"/>
              </a:rPr>
              <a:t>Slide 4 of x</a:t>
            </a:r>
          </a:p>
        </p:txBody>
      </p:sp>
      <p:sp>
        <p:nvSpPr>
          <p:cNvPr id="11" name="Rectangle 2">
            <a:extLst>
              <a:ext uri="{FF2B5EF4-FFF2-40B4-BE49-F238E27FC236}">
                <a16:creationId xmlns:a16="http://schemas.microsoft.com/office/drawing/2014/main" id="{B8F91FD2-A72C-4B97-BCD0-3559487A1FFA}"/>
              </a:ext>
            </a:extLst>
          </p:cNvPr>
          <p:cNvSpPr txBox="1">
            <a:spLocks noChangeArrowheads="1"/>
          </p:cNvSpPr>
          <p:nvPr/>
        </p:nvSpPr>
        <p:spPr>
          <a:xfrm>
            <a:off x="2000690" y="232253"/>
            <a:ext cx="3885488" cy="381000"/>
          </a:xfrm>
          <a:prstGeom prst="rect">
            <a:avLst/>
          </a:prstGeom>
        </p:spPr>
        <p:txBody>
          <a:bodyPr rIns="45720" anchor="ctr"/>
          <a:lstStyle>
            <a:lvl1pPr algn="l" rtl="0" eaLnBrk="0" fontAlgn="base" hangingPunct="0">
              <a:spcBef>
                <a:spcPct val="0"/>
              </a:spcBef>
              <a:spcAft>
                <a:spcPct val="0"/>
              </a:spcAft>
              <a:defRPr sz="2400" b="1" kern="1200">
                <a:solidFill>
                  <a:schemeClr val="accent1">
                    <a:lumMod val="60000"/>
                    <a:lumOff val="40000"/>
                  </a:schemeClr>
                </a:solidFill>
                <a:latin typeface="+mj-lt"/>
                <a:ea typeface="ＭＳ Ｐゴシック" charset="0"/>
                <a:cs typeface="+mj-cs"/>
              </a:defRPr>
            </a:lvl1pPr>
            <a:lvl2pPr algn="l" rtl="0" eaLnBrk="0" fontAlgn="base" hangingPunct="0">
              <a:spcBef>
                <a:spcPct val="0"/>
              </a:spcBef>
              <a:spcAft>
                <a:spcPct val="0"/>
              </a:spcAft>
              <a:defRPr sz="4500" b="1">
                <a:solidFill>
                  <a:srgbClr val="FFC800"/>
                </a:solidFill>
                <a:latin typeface="Corbel" pitchFamily="34" charset="0"/>
                <a:ea typeface="ＭＳ Ｐゴシック" charset="0"/>
              </a:defRPr>
            </a:lvl2pPr>
            <a:lvl3pPr algn="l" rtl="0" eaLnBrk="0" fontAlgn="base" hangingPunct="0">
              <a:spcBef>
                <a:spcPct val="0"/>
              </a:spcBef>
              <a:spcAft>
                <a:spcPct val="0"/>
              </a:spcAft>
              <a:defRPr sz="4500" b="1">
                <a:solidFill>
                  <a:srgbClr val="FFC800"/>
                </a:solidFill>
                <a:latin typeface="Corbel" pitchFamily="34" charset="0"/>
                <a:ea typeface="ＭＳ Ｐゴシック" charset="0"/>
              </a:defRPr>
            </a:lvl3pPr>
            <a:lvl4pPr algn="l" rtl="0" eaLnBrk="0" fontAlgn="base" hangingPunct="0">
              <a:spcBef>
                <a:spcPct val="0"/>
              </a:spcBef>
              <a:spcAft>
                <a:spcPct val="0"/>
              </a:spcAft>
              <a:defRPr sz="4500" b="1">
                <a:solidFill>
                  <a:srgbClr val="FFC800"/>
                </a:solidFill>
                <a:latin typeface="Corbel" pitchFamily="34" charset="0"/>
                <a:ea typeface="ＭＳ Ｐゴシック" charset="0"/>
              </a:defRPr>
            </a:lvl4pPr>
            <a:lvl5pPr algn="l" rtl="0" eaLnBrk="0" fontAlgn="base" hangingPunct="0">
              <a:spcBef>
                <a:spcPct val="0"/>
              </a:spcBef>
              <a:spcAft>
                <a:spcPct val="0"/>
              </a:spcAft>
              <a:defRPr sz="4500" b="1">
                <a:solidFill>
                  <a:srgbClr val="FFC800"/>
                </a:solidFill>
                <a:latin typeface="Corbel" pitchFamily="34" charset="0"/>
                <a:ea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a:lstStyle>
          <a:p>
            <a:pPr eaLnBrk="1" fontAlgn="auto" hangingPunct="1">
              <a:spcAft>
                <a:spcPts val="0"/>
              </a:spcAft>
              <a:defRPr/>
            </a:pPr>
            <a:r>
              <a:rPr lang="en-US" altLang="en-US" sz="1300" b="0" dirty="0">
                <a:solidFill>
                  <a:schemeClr val="tx1"/>
                </a:solidFill>
                <a:latin typeface="Arial" pitchFamily="34" charset="0"/>
                <a:ea typeface="+mj-ea"/>
                <a:cs typeface="Arial" pitchFamily="34" charset="0"/>
              </a:rPr>
              <a:t>Project Category</a:t>
            </a:r>
            <a:br>
              <a:rPr lang="en-US" altLang="en-US" sz="1300" b="0" dirty="0">
                <a:solidFill>
                  <a:schemeClr val="tx1"/>
                </a:solidFill>
                <a:latin typeface="Arial" pitchFamily="34" charset="0"/>
                <a:ea typeface="+mj-ea"/>
                <a:cs typeface="Arial" pitchFamily="34" charset="0"/>
              </a:rPr>
            </a:br>
            <a:r>
              <a:rPr lang="en-US" altLang="en-US" sz="1300" b="0" dirty="0">
                <a:solidFill>
                  <a:schemeClr val="tx1"/>
                </a:solidFill>
                <a:latin typeface="Arial" pitchFamily="34" charset="0"/>
                <a:ea typeface="+mj-ea"/>
                <a:cs typeface="Arial" pitchFamily="34" charset="0"/>
              </a:rPr>
              <a:t>Project Name</a:t>
            </a:r>
          </a:p>
        </p:txBody>
      </p:sp>
      <p:pic>
        <p:nvPicPr>
          <p:cNvPr id="12" name="Picture 2" descr="C:\Users\Oliver\Desktop\ASLA_Connecticut_Green_Black.tif">
            <a:extLst>
              <a:ext uri="{FF2B5EF4-FFF2-40B4-BE49-F238E27FC236}">
                <a16:creationId xmlns:a16="http://schemas.microsoft.com/office/drawing/2014/main" id="{CBB033CC-FDD5-45DD-9E42-8B98B5EA21A6}"/>
              </a:ext>
            </a:extLst>
          </p:cNvPr>
          <p:cNvPicPr>
            <a:picLocks noChangeAspect="1" noChangeArrowheads="1"/>
          </p:cNvPicPr>
          <p:nvPr/>
        </p:nvPicPr>
        <p:blipFill>
          <a:blip r:embed="rId3" cstate="print"/>
          <a:srcRect/>
          <a:stretch>
            <a:fillRect/>
          </a:stretch>
        </p:blipFill>
        <p:spPr bwMode="auto">
          <a:xfrm>
            <a:off x="425388" y="239005"/>
            <a:ext cx="1502874" cy="461684"/>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4418</TotalTime>
  <Words>692</Words>
  <Application>Microsoft Office PowerPoint</Application>
  <PresentationFormat>On-screen Show (4:3)</PresentationFormat>
  <Paragraphs>79</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Helvetica</vt:lpstr>
      <vt:lpstr>Times</vt:lpstr>
      <vt:lpstr>Times New Roman</vt:lpstr>
      <vt:lpstr>Office Theme</vt:lpstr>
      <vt:lpstr>PowerPoint Presentation</vt:lpstr>
      <vt:lpstr>PowerPoint Presentation</vt:lpstr>
      <vt:lpstr>PowerPoint Presentation</vt:lpstr>
      <vt:lpstr>PowerPoint Presentation</vt:lpstr>
      <vt:lpstr>PowerPoint Presentation</vt:lpstr>
    </vt:vector>
  </TitlesOfParts>
  <Company>Inertia,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David Goldwasser</dc:creator>
  <cp:lastModifiedBy>Rachel E. Meier</cp:lastModifiedBy>
  <cp:revision>225</cp:revision>
  <cp:lastPrinted>2019-08-28T14:59:53Z</cp:lastPrinted>
  <dcterms:created xsi:type="dcterms:W3CDTF">2001-11-08T17:08:56Z</dcterms:created>
  <dcterms:modified xsi:type="dcterms:W3CDTF">2025-08-28T02:55:39Z</dcterms:modified>
</cp:coreProperties>
</file>