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5" r:id="rId1"/>
  </p:sldMasterIdLst>
  <p:notesMasterIdLst>
    <p:notesMasterId r:id="rId7"/>
  </p:notesMasterIdLst>
  <p:sldIdLst>
    <p:sldId id="262" r:id="rId2"/>
    <p:sldId id="264" r:id="rId3"/>
    <p:sldId id="263" r:id="rId4"/>
    <p:sldId id="259" r:id="rId5"/>
    <p:sldId id="260" r:id="rId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4176">
          <p15:clr>
            <a:srgbClr val="A4A3A4"/>
          </p15:clr>
        </p15:guide>
        <p15:guide id="4" pos="4320">
          <p15:clr>
            <a:srgbClr val="A4A3A4"/>
          </p15:clr>
        </p15:guide>
        <p15:guide id="5" pos="2194">
          <p15:clr>
            <a:srgbClr val="A4A3A4"/>
          </p15:clr>
        </p15:guide>
        <p15:guide id="6" pos="144">
          <p15:clr>
            <a:srgbClr val="A4A3A4"/>
          </p15:clr>
        </p15:guide>
        <p15:guide id="7" pos="4176">
          <p15:clr>
            <a:srgbClr val="A4A3A4"/>
          </p15:clr>
        </p15:guide>
        <p15:guide id="8" pos="56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B1C"/>
    <a:srgbClr val="7EBC00"/>
    <a:srgbClr val="CAE396"/>
    <a:srgbClr val="5B5859"/>
    <a:srgbClr val="CECDCD"/>
    <a:srgbClr val="CCFFCC"/>
    <a:srgbClr val="82BE05"/>
    <a:srgbClr val="2516F0"/>
    <a:srgbClr val="00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4" autoAdjust="0"/>
    <p:restoredTop sz="90934"/>
  </p:normalViewPr>
  <p:slideViewPr>
    <p:cSldViewPr snapToGrid="0" snapToObjects="1">
      <p:cViewPr varScale="1">
        <p:scale>
          <a:sx n="91" d="100"/>
          <a:sy n="91" d="100"/>
        </p:scale>
        <p:origin x="953" y="34"/>
      </p:cViewPr>
      <p:guideLst>
        <p:guide orient="horz" pos="2160"/>
        <p:guide orient="horz" pos="144"/>
        <p:guide orient="horz" pos="4176"/>
        <p:guide pos="4320"/>
        <p:guide pos="2194"/>
        <p:guide pos="144"/>
        <p:guide pos="4176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145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E. Meier" userId="5c39b4d4-3b92-44c5-88fb-b187e13b7627" providerId="ADAL" clId="{A8AE19CA-337A-4AD5-9EEF-772D725CBC6E}"/>
    <pc:docChg chg="modSld">
      <pc:chgData name="Rachel E. Meier" userId="5c39b4d4-3b92-44c5-88fb-b187e13b7627" providerId="ADAL" clId="{A8AE19CA-337A-4AD5-9EEF-772D725CBC6E}" dt="2025-08-28T02:56:06.798" v="1" actId="20577"/>
      <pc:docMkLst>
        <pc:docMk/>
      </pc:docMkLst>
      <pc:sldChg chg="modSp mod">
        <pc:chgData name="Rachel E. Meier" userId="5c39b4d4-3b92-44c5-88fb-b187e13b7627" providerId="ADAL" clId="{A8AE19CA-337A-4AD5-9EEF-772D725CBC6E}" dt="2025-08-28T02:56:06.798" v="1" actId="20577"/>
        <pc:sldMkLst>
          <pc:docMk/>
          <pc:sldMk cId="0" sldId="262"/>
        </pc:sldMkLst>
        <pc:spChg chg="mod">
          <ac:chgData name="Rachel E. Meier" userId="5c39b4d4-3b92-44c5-88fb-b187e13b7627" providerId="ADAL" clId="{A8AE19CA-337A-4AD5-9EEF-772D725CBC6E}" dt="2025-08-28T02:56:06.798" v="1" actId="20577"/>
          <ac:spMkLst>
            <pc:docMk/>
            <pc:sldMk cId="0" sldId="262"/>
            <ac:spMk id="2662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63" y="0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9" y="4560487"/>
            <a:ext cx="5364704" cy="432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975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63" y="9120975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E6D26AEC-CEA5-2044-AA97-1977E2E3C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603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85349" indent="-302057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8230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1522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4814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8106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41398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4690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7982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980FD211-8130-C547-9A39-CBB5916F6CEE}" type="slidenum">
              <a:rPr lang="en-US" sz="1300">
                <a:latin typeface="Times New Roman" charset="0"/>
              </a:rPr>
              <a:pPr eaLnBrk="1" hangingPunct="1">
                <a:defRPr/>
              </a:pPr>
              <a:t>1</a:t>
            </a:fld>
            <a:endParaRPr lang="en-US" sz="1300" dirty="0">
              <a:latin typeface="Times New Roman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3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83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48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75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4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6E871-6962-0041-90AD-8CC85AA17DAC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147B5-BAAD-0D40-8C4E-D3FAAFDD5B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1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01FF7-6668-DC4C-B37C-F85635BF35C9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4BF75-C7E0-A94E-BCFA-3847EBC04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2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9DDD2-D728-ED4C-8491-BB18469FC24F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AD261-EFD4-AF48-9574-FFFB2BDABD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7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27,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17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27,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05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27,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91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27,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12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BF13-7BB0-4D48-96B4-E5613B75EA1D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58A8E-877F-464B-98E6-1C1611D29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0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BF777-5384-8A41-969A-7397EEB55F9F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B008F-8D30-D74E-B938-5F61F49EF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57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673AF-D0FF-1248-AA65-CC4269A142E3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4B62-0B3C-C04C-B24A-C1089CBC22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4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3B12-93F6-824F-A0EE-656127DB2C5D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28B97-0A74-274A-B59C-356007825C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2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439AE-B94A-B54B-8FA9-3D7162C1CF56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CCD09-7E6D-EF48-9B92-F7CC06E6BF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0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3DFE-FF63-764A-81FB-FC0ADA98BF07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854E-D1B9-1C4E-A523-B54E6938E5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3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76E69-6858-E24E-BDF7-FEC97942FA30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70720-1D42-7B4C-AA9E-86C7C4C3A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8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35B42-E803-8F43-AF03-9962C3C43016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809E-7FED-C542-9D34-EFBE1B36B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9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F53C888C-BD8D-474D-9674-31FBE30D9711}" type="datetime1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884E423C-D24C-A947-A3D5-691B42AAD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65" r:id="rId12"/>
    <p:sldLayoutId id="2147484266" r:id="rId13"/>
    <p:sldLayoutId id="2147484267" r:id="rId14"/>
    <p:sldLayoutId id="2147484268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tasla.org/award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tiff"/><Relationship Id="rId4" Type="http://schemas.openxmlformats.org/officeDocument/2006/relationships/hyperlink" Target="mailto:awards@ctasl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7"/>
          <p:cNvSpPr txBox="1">
            <a:spLocks noChangeArrowheads="1"/>
          </p:cNvSpPr>
          <p:nvPr/>
        </p:nvSpPr>
        <p:spPr bwMode="auto">
          <a:xfrm>
            <a:off x="3474668" y="140456"/>
            <a:ext cx="5424006" cy="74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Connecticut Chapter of the American Society of Landscape Architects</a:t>
            </a:r>
          </a:p>
          <a:p>
            <a:pPr algn="r" eaLnBrk="1" hangingPunct="1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Student Awards 2026</a:t>
            </a:r>
          </a:p>
          <a:p>
            <a:pPr algn="r" eaLnBrk="1" hangingPunct="1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Submittal Instructions</a:t>
            </a:r>
          </a:p>
          <a:p>
            <a:pPr algn="r" eaLnBrk="1" hangingPunct="1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Jury Presentation Template</a:t>
            </a:r>
            <a:endParaRPr lang="en-US" sz="1100" i="1" spc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6" name="Text Box 8"/>
          <p:cNvSpPr txBox="1">
            <a:spLocks noChangeArrowheads="1"/>
          </p:cNvSpPr>
          <p:nvPr/>
        </p:nvSpPr>
        <p:spPr bwMode="auto">
          <a:xfrm>
            <a:off x="483754" y="1177056"/>
            <a:ext cx="8211832" cy="421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</a:t>
            </a:r>
            <a:r>
              <a:rPr lang="en-US" sz="1000" dirty="0" err="1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template. Projects may also be submitted using the InDesign version available at </a:t>
            </a:r>
            <a:r>
              <a:rPr lang="en-US" sz="1000" dirty="0" err="1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www.ctasla.org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/awards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project entered must have a separate file.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is for instruction purposes only and should not be included in the submittal.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Jury Presentation slides must have all individual and university names and/or identifying marks removed from all graphics and captions. No exceptions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0"/>
              </a:spcAft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and must be the first slide of each presentation. Project Summary Slide must include Project Name and objectives of the academic assignment, in 75 words or less.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Description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must be the second slide of each presentation, containing 250 words or less, suitable for publication.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3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of Significance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and must be the third slide of each presentation. In 250 words or less, using bullet points, describe the project’s worthiness for an award.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Slides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— Provide a minimum of eight (8) and a maximum of fifteen (15) additional slides for images, project graphics and photographs, with a brief caption (50 words maximum) for each image or slide.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use slide transitions, audio, or video in your submittal.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images and text so that the ASLA Connecticut logo, project category, and name located at the upper left corner of the slide remains visible; fill in page numbers in the upper right corner.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concise and use the template font, Arial, minimum 12-point type.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Utilize medium resolution JPEG images only in your Jury Presentation.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0"/>
              </a:spcAft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your work in PDF format as </a:t>
            </a:r>
            <a:r>
              <a:rPr lang="ja-JP" alt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[project name].pdf</a:t>
            </a:r>
            <a:r>
              <a:rPr lang="ja-JP" alt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submit to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awards@ctasla.org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download link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must be received by the deadline stated in the Call For Entries. No exceptions.</a:t>
            </a:r>
            <a:endParaRPr lang="en-US" altLang="ja-JP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 files shall not exceed </a:t>
            </a:r>
            <a:r>
              <a:rPr lang="en-US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MB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submittals become the property of ASLA Connecticut to be used for promotion of the profession of landscape architecture.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not complying with these instructions will be considered non-responsive and disqualified.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26748" y="318757"/>
            <a:ext cx="94908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Helvetica" charset="0"/>
                <a:cs typeface="Helvetica" charset="0"/>
              </a:rPr>
              <a:t>GENERAL: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83754" y="2042784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3754" y="4177079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Helvetica" charset="0"/>
                <a:cs typeface="Helvetica" charset="0"/>
              </a:rPr>
              <a:t>SUBMISSION:</a:t>
            </a:r>
          </a:p>
        </p:txBody>
      </p:sp>
      <p:pic>
        <p:nvPicPr>
          <p:cNvPr id="10" name="Picture 2" descr="C:\Users\Oliver\Desktop\ASLA_Connecticut_Green_Black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754" y="223906"/>
            <a:ext cx="1502874" cy="461684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0654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83754" y="982056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8"/>
          <p:cNvSpPr txBox="1">
            <a:spLocks noChangeArrowheads="1"/>
          </p:cNvSpPr>
          <p:nvPr/>
        </p:nvSpPr>
        <p:spPr bwMode="auto">
          <a:xfrm>
            <a:off x="347331" y="929769"/>
            <a:ext cx="8066924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Summary: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Project Name: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Objectives of the Academic Assignment (75 words or less):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1 of x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79140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0" name="Picture 2" descr="C:\Users\Oliver\Desktop\ASLA_Connecticut_Green_Black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8"/>
          <p:cNvSpPr txBox="1">
            <a:spLocks noChangeArrowheads="1"/>
          </p:cNvSpPr>
          <p:nvPr/>
        </p:nvSpPr>
        <p:spPr bwMode="auto">
          <a:xfrm>
            <a:off x="336180" y="946357"/>
            <a:ext cx="8066924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Description: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Project Description (paragraph form, 250 words or less, suitable for publication):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34898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008D946-D24E-4DAF-8317-35D506670BEA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2 of x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4FBD1FB-F3B1-4CF1-81EA-4DC4C1324253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0" name="Picture 2" descr="C:\Users\Oliver\Desktop\ASLA_Connecticut_Green_Black.tif">
            <a:extLst>
              <a:ext uri="{FF2B5EF4-FFF2-40B4-BE49-F238E27FC236}">
                <a16:creationId xmlns:a16="http://schemas.microsoft.com/office/drawing/2014/main" id="{48CE646A-C93B-4C17-8367-59C79CEDB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456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47331" y="983801"/>
            <a:ext cx="7836138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Statement of Significance / Design Intent: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250 words or less, using bullet points,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describe the project’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 worthiness for an award: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5686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AC03EE3-B2B4-4CA4-BC39-6A66DC74B622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3 of x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A419D4F-083F-40DF-8D1C-69AB658B5636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2" name="Picture 2" descr="C:\Users\Oliver\Desktop\ASLA_Connecticut_Green_Black.tif">
            <a:extLst>
              <a:ext uri="{FF2B5EF4-FFF2-40B4-BE49-F238E27FC236}">
                <a16:creationId xmlns:a16="http://schemas.microsoft.com/office/drawing/2014/main" id="{E948D229-B079-4B54-91D1-34C66CB73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9"/>
          <p:cNvSpPr txBox="1">
            <a:spLocks noChangeArrowheads="1"/>
          </p:cNvSpPr>
          <p:nvPr/>
        </p:nvSpPr>
        <p:spPr bwMode="auto">
          <a:xfrm>
            <a:off x="336180" y="891351"/>
            <a:ext cx="811739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Duplicate this slide for a minimum of 8 and no more than 15 additional slides for images of project graphics and photographs with a short caption (50 words or less) for each image </a:t>
            </a:r>
            <a:r>
              <a:rPr lang="en-US" sz="1200" i="1">
                <a:latin typeface="Arial" panose="020B0604020202020204" pitchFamily="34" charset="0"/>
                <a:cs typeface="Arial" panose="020B0604020202020204" pitchFamily="34" charset="0"/>
              </a:rPr>
              <a:t>or slide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(and erase this text from your presentation).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4535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19655F7-983B-4518-9C81-FC7EBB0075E2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4 of x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B8F91FD2-A72C-4B97-BCD0-3559487A1FFA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2" name="Picture 2" descr="C:\Users\Oliver\Desktop\ASLA_Connecticut_Green_Black.tif">
            <a:extLst>
              <a:ext uri="{FF2B5EF4-FFF2-40B4-BE49-F238E27FC236}">
                <a16:creationId xmlns:a16="http://schemas.microsoft.com/office/drawing/2014/main" id="{CBB033CC-FDD5-45DD-9E42-8B98B5EA2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4386</TotalTime>
  <Words>644</Words>
  <Application>Microsoft Office PowerPoint</Application>
  <PresentationFormat>On-screen Show (4:3)</PresentationFormat>
  <Paragraphs>73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Inertia,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David Goldwasser</dc:creator>
  <cp:lastModifiedBy>Rachel E. Meier</cp:lastModifiedBy>
  <cp:revision>231</cp:revision>
  <cp:lastPrinted>2020-08-24T23:15:32Z</cp:lastPrinted>
  <dcterms:created xsi:type="dcterms:W3CDTF">2001-11-08T17:08:56Z</dcterms:created>
  <dcterms:modified xsi:type="dcterms:W3CDTF">2025-08-28T02:56:11Z</dcterms:modified>
</cp:coreProperties>
</file>